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01A50-9C34-422A-ADE0-70A697300D27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0D401-0E89-4531-9B18-EE48BAF220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295005" y="505406"/>
            <a:ext cx="7386066" cy="1013367"/>
            <a:chOff x="1295005" y="505406"/>
            <a:chExt cx="7386066" cy="1013367"/>
          </a:xfrm>
        </p:grpSpPr>
        <p:sp>
          <p:nvSpPr>
            <p:cNvPr id="2" name="Freeform 1"/>
            <p:cNvSpPr/>
            <p:nvPr/>
          </p:nvSpPr>
          <p:spPr>
            <a:xfrm>
              <a:off x="1295005" y="526424"/>
              <a:ext cx="398440" cy="992349"/>
            </a:xfrm>
            <a:custGeom>
              <a:avLst/>
              <a:gdLst/>
              <a:ahLst/>
              <a:cxnLst/>
              <a:rect l="0" t="0" r="0" b="0"/>
              <a:pathLst>
                <a:path w="398440" h="992349">
                  <a:moveTo>
                    <a:pt x="368497" y="0"/>
                  </a:moveTo>
                  <a:lnTo>
                    <a:pt x="352856" y="17981"/>
                  </a:lnTo>
                  <a:lnTo>
                    <a:pt x="321655" y="73184"/>
                  </a:lnTo>
                  <a:lnTo>
                    <a:pt x="274587" y="134611"/>
                  </a:lnTo>
                  <a:lnTo>
                    <a:pt x="237950" y="192608"/>
                  </a:lnTo>
                  <a:lnTo>
                    <a:pt x="203706" y="252956"/>
                  </a:lnTo>
                  <a:lnTo>
                    <a:pt x="171523" y="305363"/>
                  </a:lnTo>
                  <a:lnTo>
                    <a:pt x="143802" y="355853"/>
                  </a:lnTo>
                  <a:lnTo>
                    <a:pt x="118916" y="410887"/>
                  </a:lnTo>
                  <a:lnTo>
                    <a:pt x="96799" y="466818"/>
                  </a:lnTo>
                  <a:lnTo>
                    <a:pt x="69900" y="524096"/>
                  </a:lnTo>
                  <a:lnTo>
                    <a:pt x="45176" y="587403"/>
                  </a:lnTo>
                  <a:lnTo>
                    <a:pt x="23091" y="645315"/>
                  </a:lnTo>
                  <a:lnTo>
                    <a:pt x="5774" y="701815"/>
                  </a:lnTo>
                  <a:lnTo>
                    <a:pt x="1140" y="758035"/>
                  </a:lnTo>
                  <a:lnTo>
                    <a:pt x="338" y="806400"/>
                  </a:lnTo>
                  <a:lnTo>
                    <a:pt x="3220" y="865184"/>
                  </a:lnTo>
                  <a:lnTo>
                    <a:pt x="11482" y="920816"/>
                  </a:lnTo>
                  <a:lnTo>
                    <a:pt x="19141" y="949715"/>
                  </a:lnTo>
                  <a:lnTo>
                    <a:pt x="30344" y="970357"/>
                  </a:lnTo>
                  <a:lnTo>
                    <a:pt x="49361" y="984211"/>
                  </a:lnTo>
                  <a:lnTo>
                    <a:pt x="60983" y="989543"/>
                  </a:lnTo>
                  <a:lnTo>
                    <a:pt x="86375" y="992348"/>
                  </a:lnTo>
                  <a:lnTo>
                    <a:pt x="113258" y="988526"/>
                  </a:lnTo>
                  <a:lnTo>
                    <a:pt x="171764" y="963888"/>
                  </a:lnTo>
                  <a:lnTo>
                    <a:pt x="231412" y="923762"/>
                  </a:lnTo>
                  <a:lnTo>
                    <a:pt x="291143" y="861287"/>
                  </a:lnTo>
                  <a:lnTo>
                    <a:pt x="331578" y="818758"/>
                  </a:lnTo>
                  <a:lnTo>
                    <a:pt x="370231" y="756444"/>
                  </a:lnTo>
                  <a:lnTo>
                    <a:pt x="391760" y="699980"/>
                  </a:lnTo>
                  <a:lnTo>
                    <a:pt x="398439" y="642553"/>
                  </a:lnTo>
                  <a:lnTo>
                    <a:pt x="397012" y="616642"/>
                  </a:lnTo>
                  <a:lnTo>
                    <a:pt x="388580" y="597327"/>
                  </a:lnTo>
                  <a:lnTo>
                    <a:pt x="370678" y="573300"/>
                  </a:lnTo>
                  <a:lnTo>
                    <a:pt x="348019" y="564806"/>
                  </a:lnTo>
                  <a:lnTo>
                    <a:pt x="302378" y="563144"/>
                  </a:lnTo>
                  <a:lnTo>
                    <a:pt x="271261" y="568481"/>
                  </a:lnTo>
                  <a:lnTo>
                    <a:pt x="235181" y="584640"/>
                  </a:lnTo>
                  <a:lnTo>
                    <a:pt x="172241" y="638810"/>
                  </a:lnTo>
                  <a:lnTo>
                    <a:pt x="111745" y="698980"/>
                  </a:lnTo>
                  <a:lnTo>
                    <a:pt x="59515" y="756397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47730" y="145293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91478" y="622751"/>
              <a:ext cx="573206" cy="770806"/>
            </a:xfrm>
            <a:custGeom>
              <a:avLst/>
              <a:gdLst/>
              <a:ahLst/>
              <a:cxnLst/>
              <a:rect l="0" t="0" r="0" b="0"/>
              <a:pathLst>
                <a:path w="573206" h="770806">
                  <a:moveTo>
                    <a:pt x="319548" y="30015"/>
                  </a:moveTo>
                  <a:lnTo>
                    <a:pt x="267497" y="26896"/>
                  </a:lnTo>
                  <a:lnTo>
                    <a:pt x="217557" y="18563"/>
                  </a:lnTo>
                  <a:lnTo>
                    <a:pt x="170005" y="8685"/>
                  </a:lnTo>
                  <a:lnTo>
                    <a:pt x="107124" y="455"/>
                  </a:lnTo>
                  <a:lnTo>
                    <a:pt x="49643" y="0"/>
                  </a:lnTo>
                  <a:lnTo>
                    <a:pt x="21386" y="4197"/>
                  </a:lnTo>
                  <a:lnTo>
                    <a:pt x="11978" y="10463"/>
                  </a:lnTo>
                  <a:lnTo>
                    <a:pt x="5707" y="19320"/>
                  </a:lnTo>
                  <a:lnTo>
                    <a:pt x="1526" y="29904"/>
                  </a:lnTo>
                  <a:lnTo>
                    <a:pt x="0" y="51023"/>
                  </a:lnTo>
                  <a:lnTo>
                    <a:pt x="2963" y="109944"/>
                  </a:lnTo>
                  <a:lnTo>
                    <a:pt x="9066" y="157553"/>
                  </a:lnTo>
                  <a:lnTo>
                    <a:pt x="12693" y="212474"/>
                  </a:lnTo>
                  <a:lnTo>
                    <a:pt x="13768" y="267611"/>
                  </a:lnTo>
                  <a:lnTo>
                    <a:pt x="15301" y="330238"/>
                  </a:lnTo>
                  <a:lnTo>
                    <a:pt x="22536" y="387669"/>
                  </a:lnTo>
                  <a:lnTo>
                    <a:pt x="23274" y="401812"/>
                  </a:lnTo>
                  <a:lnTo>
                    <a:pt x="26106" y="408901"/>
                  </a:lnTo>
                  <a:lnTo>
                    <a:pt x="30333" y="411288"/>
                  </a:lnTo>
                  <a:lnTo>
                    <a:pt x="35491" y="410539"/>
                  </a:lnTo>
                  <a:lnTo>
                    <a:pt x="53929" y="398307"/>
                  </a:lnTo>
                  <a:lnTo>
                    <a:pt x="100626" y="341452"/>
                  </a:lnTo>
                  <a:lnTo>
                    <a:pt x="149398" y="319695"/>
                  </a:lnTo>
                  <a:lnTo>
                    <a:pt x="207212" y="304132"/>
                  </a:lnTo>
                  <a:lnTo>
                    <a:pt x="240375" y="300414"/>
                  </a:lnTo>
                  <a:lnTo>
                    <a:pt x="293099" y="311475"/>
                  </a:lnTo>
                  <a:lnTo>
                    <a:pt x="349146" y="328400"/>
                  </a:lnTo>
                  <a:lnTo>
                    <a:pt x="404423" y="348312"/>
                  </a:lnTo>
                  <a:lnTo>
                    <a:pt x="448877" y="374429"/>
                  </a:lnTo>
                  <a:lnTo>
                    <a:pt x="508903" y="433237"/>
                  </a:lnTo>
                  <a:lnTo>
                    <a:pt x="537105" y="484011"/>
                  </a:lnTo>
                  <a:lnTo>
                    <a:pt x="557971" y="535894"/>
                  </a:lnTo>
                  <a:lnTo>
                    <a:pt x="573205" y="582068"/>
                  </a:lnTo>
                  <a:lnTo>
                    <a:pt x="569651" y="643304"/>
                  </a:lnTo>
                  <a:lnTo>
                    <a:pt x="561726" y="674595"/>
                  </a:lnTo>
                  <a:lnTo>
                    <a:pt x="528042" y="723279"/>
                  </a:lnTo>
                  <a:lnTo>
                    <a:pt x="506969" y="742895"/>
                  </a:lnTo>
                  <a:lnTo>
                    <a:pt x="455311" y="765020"/>
                  </a:lnTo>
                  <a:lnTo>
                    <a:pt x="426680" y="770805"/>
                  </a:lnTo>
                  <a:lnTo>
                    <a:pt x="363760" y="768106"/>
                  </a:lnTo>
                  <a:lnTo>
                    <a:pt x="311513" y="761638"/>
                  </a:lnTo>
                  <a:lnTo>
                    <a:pt x="256705" y="745708"/>
                  </a:lnTo>
                  <a:lnTo>
                    <a:pt x="224791" y="735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16435" y="96862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6789"/>
                  </a:lnTo>
                  <a:lnTo>
                    <a:pt x="16965" y="20962"/>
                  </a:lnTo>
                  <a:lnTo>
                    <a:pt x="1131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41514" y="505406"/>
              <a:ext cx="417202" cy="863299"/>
            </a:xfrm>
            <a:custGeom>
              <a:avLst/>
              <a:gdLst/>
              <a:ahLst/>
              <a:cxnLst/>
              <a:rect l="0" t="0" r="0" b="0"/>
              <a:pathLst>
                <a:path w="417202" h="863299">
                  <a:moveTo>
                    <a:pt x="185574" y="863298"/>
                  </a:moveTo>
                  <a:lnTo>
                    <a:pt x="185574" y="814367"/>
                  </a:lnTo>
                  <a:lnTo>
                    <a:pt x="179985" y="755237"/>
                  </a:lnTo>
                  <a:lnTo>
                    <a:pt x="176509" y="701429"/>
                  </a:lnTo>
                  <a:lnTo>
                    <a:pt x="169890" y="646621"/>
                  </a:lnTo>
                  <a:lnTo>
                    <a:pt x="160519" y="587748"/>
                  </a:lnTo>
                  <a:lnTo>
                    <a:pt x="146873" y="525509"/>
                  </a:lnTo>
                  <a:lnTo>
                    <a:pt x="136412" y="466985"/>
                  </a:lnTo>
                  <a:lnTo>
                    <a:pt x="122397" y="413397"/>
                  </a:lnTo>
                  <a:lnTo>
                    <a:pt x="103685" y="354793"/>
                  </a:lnTo>
                  <a:lnTo>
                    <a:pt x="85921" y="302408"/>
                  </a:lnTo>
                  <a:lnTo>
                    <a:pt x="65840" y="249323"/>
                  </a:lnTo>
                  <a:lnTo>
                    <a:pt x="45072" y="197719"/>
                  </a:lnTo>
                  <a:lnTo>
                    <a:pt x="17094" y="137767"/>
                  </a:lnTo>
                  <a:lnTo>
                    <a:pt x="5409" y="109171"/>
                  </a:lnTo>
                  <a:lnTo>
                    <a:pt x="0" y="67935"/>
                  </a:lnTo>
                  <a:lnTo>
                    <a:pt x="2881" y="44210"/>
                  </a:lnTo>
                  <a:lnTo>
                    <a:pt x="8796" y="34140"/>
                  </a:lnTo>
                  <a:lnTo>
                    <a:pt x="27847" y="16712"/>
                  </a:lnTo>
                  <a:lnTo>
                    <a:pt x="51912" y="7406"/>
                  </a:lnTo>
                  <a:lnTo>
                    <a:pt x="111078" y="1432"/>
                  </a:lnTo>
                  <a:lnTo>
                    <a:pt x="167401" y="397"/>
                  </a:lnTo>
                  <a:lnTo>
                    <a:pt x="222953" y="91"/>
                  </a:lnTo>
                  <a:lnTo>
                    <a:pt x="276457" y="0"/>
                  </a:lnTo>
                  <a:lnTo>
                    <a:pt x="329356" y="5562"/>
                  </a:lnTo>
                  <a:lnTo>
                    <a:pt x="387717" y="10686"/>
                  </a:lnTo>
                  <a:lnTo>
                    <a:pt x="417201" y="21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27088" y="96862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4" y="17959"/>
                  </a:lnTo>
                  <a:lnTo>
                    <a:pt x="32886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00829" y="968621"/>
              <a:ext cx="147400" cy="339165"/>
            </a:xfrm>
            <a:custGeom>
              <a:avLst/>
              <a:gdLst/>
              <a:ahLst/>
              <a:cxnLst/>
              <a:rect l="0" t="0" r="0" b="0"/>
              <a:pathLst>
                <a:path w="147400" h="339165">
                  <a:moveTo>
                    <a:pt x="0" y="168456"/>
                  </a:moveTo>
                  <a:lnTo>
                    <a:pt x="3119" y="211148"/>
                  </a:lnTo>
                  <a:lnTo>
                    <a:pt x="19128" y="271694"/>
                  </a:lnTo>
                  <a:lnTo>
                    <a:pt x="44214" y="335025"/>
                  </a:lnTo>
                  <a:lnTo>
                    <a:pt x="45853" y="339164"/>
                  </a:lnTo>
                  <a:lnTo>
                    <a:pt x="30983" y="281629"/>
                  </a:lnTo>
                  <a:lnTo>
                    <a:pt x="17428" y="227596"/>
                  </a:lnTo>
                  <a:lnTo>
                    <a:pt x="10721" y="171863"/>
                  </a:lnTo>
                  <a:lnTo>
                    <a:pt x="2464" y="112674"/>
                  </a:lnTo>
                  <a:lnTo>
                    <a:pt x="3435" y="81663"/>
                  </a:lnTo>
                  <a:lnTo>
                    <a:pt x="11665" y="56182"/>
                  </a:lnTo>
                  <a:lnTo>
                    <a:pt x="26241" y="36278"/>
                  </a:lnTo>
                  <a:lnTo>
                    <a:pt x="44418" y="20803"/>
                  </a:lnTo>
                  <a:lnTo>
                    <a:pt x="64194" y="10026"/>
                  </a:lnTo>
                  <a:lnTo>
                    <a:pt x="121162" y="132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03756" y="1041217"/>
              <a:ext cx="334027" cy="285361"/>
            </a:xfrm>
            <a:custGeom>
              <a:avLst/>
              <a:gdLst/>
              <a:ahLst/>
              <a:cxnLst/>
              <a:rect l="0" t="0" r="0" b="0"/>
              <a:pathLst>
                <a:path w="334027" h="285361">
                  <a:moveTo>
                    <a:pt x="228741" y="95860"/>
                  </a:moveTo>
                  <a:lnTo>
                    <a:pt x="228741" y="73504"/>
                  </a:lnTo>
                  <a:lnTo>
                    <a:pt x="222502" y="56288"/>
                  </a:lnTo>
                  <a:lnTo>
                    <a:pt x="199432" y="26172"/>
                  </a:lnTo>
                  <a:lnTo>
                    <a:pt x="173654" y="4762"/>
                  </a:lnTo>
                  <a:lnTo>
                    <a:pt x="150835" y="0"/>
                  </a:lnTo>
                  <a:lnTo>
                    <a:pt x="103648" y="6475"/>
                  </a:lnTo>
                  <a:lnTo>
                    <a:pt x="76773" y="21283"/>
                  </a:lnTo>
                  <a:lnTo>
                    <a:pt x="53992" y="40488"/>
                  </a:lnTo>
                  <a:lnTo>
                    <a:pt x="20281" y="96545"/>
                  </a:lnTo>
                  <a:lnTo>
                    <a:pt x="2903" y="146515"/>
                  </a:lnTo>
                  <a:lnTo>
                    <a:pt x="0" y="187558"/>
                  </a:lnTo>
                  <a:lnTo>
                    <a:pt x="8906" y="240229"/>
                  </a:lnTo>
                  <a:lnTo>
                    <a:pt x="11994" y="251767"/>
                  </a:lnTo>
                  <a:lnTo>
                    <a:pt x="24785" y="270827"/>
                  </a:lnTo>
                  <a:lnTo>
                    <a:pt x="33109" y="279185"/>
                  </a:lnTo>
                  <a:lnTo>
                    <a:pt x="42168" y="283588"/>
                  </a:lnTo>
                  <a:lnTo>
                    <a:pt x="61592" y="285360"/>
                  </a:lnTo>
                  <a:lnTo>
                    <a:pt x="92258" y="279780"/>
                  </a:lnTo>
                  <a:lnTo>
                    <a:pt x="117982" y="265129"/>
                  </a:lnTo>
                  <a:lnTo>
                    <a:pt x="154783" y="229256"/>
                  </a:lnTo>
                  <a:lnTo>
                    <a:pt x="172902" y="200116"/>
                  </a:lnTo>
                  <a:lnTo>
                    <a:pt x="193225" y="147197"/>
                  </a:lnTo>
                  <a:lnTo>
                    <a:pt x="201710" y="109641"/>
                  </a:lnTo>
                  <a:lnTo>
                    <a:pt x="199960" y="86777"/>
                  </a:lnTo>
                  <a:lnTo>
                    <a:pt x="199025" y="83956"/>
                  </a:lnTo>
                  <a:lnTo>
                    <a:pt x="197402" y="124867"/>
                  </a:lnTo>
                  <a:lnTo>
                    <a:pt x="203504" y="147357"/>
                  </a:lnTo>
                  <a:lnTo>
                    <a:pt x="226485" y="190390"/>
                  </a:lnTo>
                  <a:lnTo>
                    <a:pt x="242946" y="205334"/>
                  </a:lnTo>
                  <a:lnTo>
                    <a:pt x="275064" y="220324"/>
                  </a:lnTo>
                  <a:lnTo>
                    <a:pt x="334026" y="232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2924" y="1055180"/>
              <a:ext cx="217015" cy="235745"/>
            </a:xfrm>
            <a:custGeom>
              <a:avLst/>
              <a:gdLst/>
              <a:ahLst/>
              <a:cxnLst/>
              <a:rect l="0" t="0" r="0" b="0"/>
              <a:pathLst>
                <a:path w="217015" h="235745">
                  <a:moveTo>
                    <a:pt x="164371" y="29255"/>
                  </a:moveTo>
                  <a:lnTo>
                    <a:pt x="146390" y="13614"/>
                  </a:lnTo>
                  <a:lnTo>
                    <a:pt x="129474" y="5536"/>
                  </a:lnTo>
                  <a:lnTo>
                    <a:pt x="94630" y="0"/>
                  </a:lnTo>
                  <a:lnTo>
                    <a:pt x="60259" y="3949"/>
                  </a:lnTo>
                  <a:lnTo>
                    <a:pt x="41670" y="15668"/>
                  </a:lnTo>
                  <a:lnTo>
                    <a:pt x="18051" y="45116"/>
                  </a:lnTo>
                  <a:lnTo>
                    <a:pt x="5753" y="71399"/>
                  </a:lnTo>
                  <a:lnTo>
                    <a:pt x="0" y="116741"/>
                  </a:lnTo>
                  <a:lnTo>
                    <a:pt x="6354" y="153443"/>
                  </a:lnTo>
                  <a:lnTo>
                    <a:pt x="22535" y="185374"/>
                  </a:lnTo>
                  <a:lnTo>
                    <a:pt x="55847" y="225087"/>
                  </a:lnTo>
                  <a:lnTo>
                    <a:pt x="79093" y="233274"/>
                  </a:lnTo>
                  <a:lnTo>
                    <a:pt x="106583" y="235744"/>
                  </a:lnTo>
                  <a:lnTo>
                    <a:pt x="163693" y="224787"/>
                  </a:lnTo>
                  <a:lnTo>
                    <a:pt x="217014" y="187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48394" y="715937"/>
              <a:ext cx="10529" cy="536955"/>
            </a:xfrm>
            <a:custGeom>
              <a:avLst/>
              <a:gdLst/>
              <a:ahLst/>
              <a:cxnLst/>
              <a:rect l="0" t="0" r="0" b="0"/>
              <a:pathLst>
                <a:path w="10529" h="536955">
                  <a:moveTo>
                    <a:pt x="10528" y="0"/>
                  </a:moveTo>
                  <a:lnTo>
                    <a:pt x="3292" y="28726"/>
                  </a:lnTo>
                  <a:lnTo>
                    <a:pt x="975" y="80261"/>
                  </a:lnTo>
                  <a:lnTo>
                    <a:pt x="433" y="123799"/>
                  </a:lnTo>
                  <a:lnTo>
                    <a:pt x="192" y="170446"/>
                  </a:lnTo>
                  <a:lnTo>
                    <a:pt x="57" y="233387"/>
                  </a:lnTo>
                  <a:lnTo>
                    <a:pt x="16" y="287911"/>
                  </a:lnTo>
                  <a:lnTo>
                    <a:pt x="5" y="342280"/>
                  </a:lnTo>
                  <a:lnTo>
                    <a:pt x="1" y="394265"/>
                  </a:lnTo>
                  <a:lnTo>
                    <a:pt x="0" y="451002"/>
                  </a:lnTo>
                  <a:lnTo>
                    <a:pt x="0" y="49861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58880" y="915979"/>
              <a:ext cx="305328" cy="15550"/>
            </a:xfrm>
            <a:custGeom>
              <a:avLst/>
              <a:gdLst/>
              <a:ahLst/>
              <a:cxnLst/>
              <a:rect l="0" t="0" r="0" b="0"/>
              <a:pathLst>
                <a:path w="305328" h="15550">
                  <a:moveTo>
                    <a:pt x="305327" y="0"/>
                  </a:moveTo>
                  <a:lnTo>
                    <a:pt x="277771" y="7235"/>
                  </a:lnTo>
                  <a:lnTo>
                    <a:pt x="218428" y="12997"/>
                  </a:lnTo>
                  <a:lnTo>
                    <a:pt x="167665" y="15549"/>
                  </a:lnTo>
                  <a:lnTo>
                    <a:pt x="112460" y="12016"/>
                  </a:lnTo>
                  <a:lnTo>
                    <a:pt x="57888" y="109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58963" y="1137077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3120" y="54145"/>
                  </a:lnTo>
                  <a:lnTo>
                    <a:pt x="9066" y="109091"/>
                  </a:lnTo>
                  <a:lnTo>
                    <a:pt x="12998" y="127644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90549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62876" y="1073906"/>
              <a:ext cx="219571" cy="207539"/>
            </a:xfrm>
            <a:custGeom>
              <a:avLst/>
              <a:gdLst/>
              <a:ahLst/>
              <a:cxnLst/>
              <a:rect l="0" t="0" r="0" b="0"/>
              <a:pathLst>
                <a:path w="219571" h="207539">
                  <a:moveTo>
                    <a:pt x="159300" y="21057"/>
                  </a:moveTo>
                  <a:lnTo>
                    <a:pt x="148122" y="9879"/>
                  </a:lnTo>
                  <a:lnTo>
                    <a:pt x="140150" y="7756"/>
                  </a:lnTo>
                  <a:lnTo>
                    <a:pt x="107742" y="10357"/>
                  </a:lnTo>
                  <a:lnTo>
                    <a:pt x="76563" y="19707"/>
                  </a:lnTo>
                  <a:lnTo>
                    <a:pt x="59747" y="30596"/>
                  </a:lnTo>
                  <a:lnTo>
                    <a:pt x="15606" y="79476"/>
                  </a:lnTo>
                  <a:lnTo>
                    <a:pt x="0" y="112586"/>
                  </a:lnTo>
                  <a:lnTo>
                    <a:pt x="1153" y="138556"/>
                  </a:lnTo>
                  <a:lnTo>
                    <a:pt x="10633" y="163356"/>
                  </a:lnTo>
                  <a:lnTo>
                    <a:pt x="26545" y="182177"/>
                  </a:lnTo>
                  <a:lnTo>
                    <a:pt x="55234" y="200338"/>
                  </a:lnTo>
                  <a:lnTo>
                    <a:pt x="97140" y="207538"/>
                  </a:lnTo>
                  <a:lnTo>
                    <a:pt x="135423" y="204083"/>
                  </a:lnTo>
                  <a:lnTo>
                    <a:pt x="168993" y="190061"/>
                  </a:lnTo>
                  <a:lnTo>
                    <a:pt x="195577" y="171088"/>
                  </a:lnTo>
                  <a:lnTo>
                    <a:pt x="212682" y="145060"/>
                  </a:lnTo>
                  <a:lnTo>
                    <a:pt x="219570" y="103942"/>
                  </a:lnTo>
                  <a:lnTo>
                    <a:pt x="214943" y="77782"/>
                  </a:lnTo>
                  <a:lnTo>
                    <a:pt x="199183" y="46443"/>
                  </a:lnTo>
                  <a:lnTo>
                    <a:pt x="1593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16933" y="1029858"/>
              <a:ext cx="263213" cy="245464"/>
            </a:xfrm>
            <a:custGeom>
              <a:avLst/>
              <a:gdLst/>
              <a:ahLst/>
              <a:cxnLst/>
              <a:rect l="0" t="0" r="0" b="0"/>
              <a:pathLst>
                <a:path w="263213" h="245464">
                  <a:moveTo>
                    <a:pt x="0" y="65105"/>
                  </a:moveTo>
                  <a:lnTo>
                    <a:pt x="28680" y="118980"/>
                  </a:lnTo>
                  <a:lnTo>
                    <a:pt x="54614" y="170553"/>
                  </a:lnTo>
                  <a:lnTo>
                    <a:pt x="60635" y="207613"/>
                  </a:lnTo>
                  <a:lnTo>
                    <a:pt x="56830" y="242641"/>
                  </a:lnTo>
                  <a:lnTo>
                    <a:pt x="54264" y="245463"/>
                  </a:lnTo>
                  <a:lnTo>
                    <a:pt x="51384" y="242666"/>
                  </a:lnTo>
                  <a:lnTo>
                    <a:pt x="38355" y="210143"/>
                  </a:lnTo>
                  <a:lnTo>
                    <a:pt x="32922" y="160349"/>
                  </a:lnTo>
                  <a:lnTo>
                    <a:pt x="33151" y="112303"/>
                  </a:lnTo>
                  <a:lnTo>
                    <a:pt x="41278" y="63362"/>
                  </a:lnTo>
                  <a:lnTo>
                    <a:pt x="51880" y="37424"/>
                  </a:lnTo>
                  <a:lnTo>
                    <a:pt x="67511" y="20437"/>
                  </a:lnTo>
                  <a:lnTo>
                    <a:pt x="99162" y="4297"/>
                  </a:lnTo>
                  <a:lnTo>
                    <a:pt x="111731" y="0"/>
                  </a:lnTo>
                  <a:lnTo>
                    <a:pt x="135056" y="1464"/>
                  </a:lnTo>
                  <a:lnTo>
                    <a:pt x="178625" y="21469"/>
                  </a:lnTo>
                  <a:lnTo>
                    <a:pt x="204874" y="46717"/>
                  </a:lnTo>
                  <a:lnTo>
                    <a:pt x="230414" y="97042"/>
                  </a:lnTo>
                  <a:lnTo>
                    <a:pt x="252577" y="159893"/>
                  </a:lnTo>
                  <a:lnTo>
                    <a:pt x="263212" y="212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41104" y="1002402"/>
              <a:ext cx="205539" cy="261018"/>
            </a:xfrm>
            <a:custGeom>
              <a:avLst/>
              <a:gdLst/>
              <a:ahLst/>
              <a:cxnLst/>
              <a:rect l="0" t="0" r="0" b="0"/>
              <a:pathLst>
                <a:path w="205539" h="261018">
                  <a:moveTo>
                    <a:pt x="149611" y="8333"/>
                  </a:moveTo>
                  <a:lnTo>
                    <a:pt x="112133" y="0"/>
                  </a:lnTo>
                  <a:lnTo>
                    <a:pt x="87331" y="1120"/>
                  </a:lnTo>
                  <a:lnTo>
                    <a:pt x="36400" y="20903"/>
                  </a:lnTo>
                  <a:lnTo>
                    <a:pt x="16236" y="34977"/>
                  </a:lnTo>
                  <a:lnTo>
                    <a:pt x="3376" y="52930"/>
                  </a:lnTo>
                  <a:lnTo>
                    <a:pt x="0" y="72608"/>
                  </a:lnTo>
                  <a:lnTo>
                    <a:pt x="737" y="82768"/>
                  </a:lnTo>
                  <a:lnTo>
                    <a:pt x="4738" y="90712"/>
                  </a:lnTo>
                  <a:lnTo>
                    <a:pt x="18542" y="102658"/>
                  </a:lnTo>
                  <a:lnTo>
                    <a:pt x="46045" y="115960"/>
                  </a:lnTo>
                  <a:lnTo>
                    <a:pt x="66147" y="117389"/>
                  </a:lnTo>
                  <a:lnTo>
                    <a:pt x="86779" y="116464"/>
                  </a:lnTo>
                  <a:lnTo>
                    <a:pt x="139127" y="128493"/>
                  </a:lnTo>
                  <a:lnTo>
                    <a:pt x="165092" y="144022"/>
                  </a:lnTo>
                  <a:lnTo>
                    <a:pt x="187603" y="163441"/>
                  </a:lnTo>
                  <a:lnTo>
                    <a:pt x="203502" y="189602"/>
                  </a:lnTo>
                  <a:lnTo>
                    <a:pt x="205538" y="209390"/>
                  </a:lnTo>
                  <a:lnTo>
                    <a:pt x="204443" y="219580"/>
                  </a:lnTo>
                  <a:lnTo>
                    <a:pt x="193868" y="237142"/>
                  </a:lnTo>
                  <a:lnTo>
                    <a:pt x="186134" y="245100"/>
                  </a:lnTo>
                  <a:lnTo>
                    <a:pt x="165063" y="253943"/>
                  </a:lnTo>
                  <a:lnTo>
                    <a:pt x="113409" y="259620"/>
                  </a:lnTo>
                  <a:lnTo>
                    <a:pt x="56658" y="260833"/>
                  </a:lnTo>
                  <a:lnTo>
                    <a:pt x="44326" y="261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69699" y="1252891"/>
              <a:ext cx="50490" cy="168457"/>
            </a:xfrm>
            <a:custGeom>
              <a:avLst/>
              <a:gdLst/>
              <a:ahLst/>
              <a:cxnLst/>
              <a:rect l="0" t="0" r="0" b="0"/>
              <a:pathLst>
                <a:path w="50490" h="168457">
                  <a:moveTo>
                    <a:pt x="10529" y="0"/>
                  </a:moveTo>
                  <a:lnTo>
                    <a:pt x="26170" y="17981"/>
                  </a:lnTo>
                  <a:lnTo>
                    <a:pt x="45372" y="64152"/>
                  </a:lnTo>
                  <a:lnTo>
                    <a:pt x="50489" y="100636"/>
                  </a:lnTo>
                  <a:lnTo>
                    <a:pt x="45446" y="121156"/>
                  </a:lnTo>
                  <a:lnTo>
                    <a:pt x="40826" y="129904"/>
                  </a:lnTo>
                  <a:lnTo>
                    <a:pt x="26334" y="142743"/>
                  </a:lnTo>
                  <a:lnTo>
                    <a:pt x="11704" y="15234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56219" y="736887"/>
              <a:ext cx="458068" cy="537062"/>
            </a:xfrm>
            <a:custGeom>
              <a:avLst/>
              <a:gdLst/>
              <a:ahLst/>
              <a:cxnLst/>
              <a:rect l="0" t="0" r="0" b="0"/>
              <a:pathLst>
                <a:path w="458068" h="537062">
                  <a:moveTo>
                    <a:pt x="129376" y="473890"/>
                  </a:moveTo>
                  <a:lnTo>
                    <a:pt x="120312" y="415273"/>
                  </a:lnTo>
                  <a:lnTo>
                    <a:pt x="110732" y="359929"/>
                  </a:lnTo>
                  <a:lnTo>
                    <a:pt x="99806" y="310922"/>
                  </a:lnTo>
                  <a:lnTo>
                    <a:pt x="78865" y="248200"/>
                  </a:lnTo>
                  <a:lnTo>
                    <a:pt x="57528" y="190143"/>
                  </a:lnTo>
                  <a:lnTo>
                    <a:pt x="38019" y="130755"/>
                  </a:lnTo>
                  <a:lnTo>
                    <a:pt x="15967" y="77084"/>
                  </a:lnTo>
                  <a:lnTo>
                    <a:pt x="0" y="32340"/>
                  </a:lnTo>
                  <a:lnTo>
                    <a:pt x="1011" y="22766"/>
                  </a:lnTo>
                  <a:lnTo>
                    <a:pt x="11494" y="5888"/>
                  </a:lnTo>
                  <a:lnTo>
                    <a:pt x="21543" y="1622"/>
                  </a:lnTo>
                  <a:lnTo>
                    <a:pt x="48304" y="0"/>
                  </a:lnTo>
                  <a:lnTo>
                    <a:pt x="110806" y="15727"/>
                  </a:lnTo>
                  <a:lnTo>
                    <a:pt x="165612" y="37551"/>
                  </a:lnTo>
                  <a:lnTo>
                    <a:pt x="220892" y="63786"/>
                  </a:lnTo>
                  <a:lnTo>
                    <a:pt x="273230" y="95393"/>
                  </a:lnTo>
                  <a:lnTo>
                    <a:pt x="330031" y="137024"/>
                  </a:lnTo>
                  <a:lnTo>
                    <a:pt x="373736" y="173249"/>
                  </a:lnTo>
                  <a:lnTo>
                    <a:pt x="418211" y="234485"/>
                  </a:lnTo>
                  <a:lnTo>
                    <a:pt x="450423" y="293716"/>
                  </a:lnTo>
                  <a:lnTo>
                    <a:pt x="458067" y="323622"/>
                  </a:lnTo>
                  <a:lnTo>
                    <a:pt x="455794" y="372174"/>
                  </a:lnTo>
                  <a:lnTo>
                    <a:pt x="445371" y="416716"/>
                  </a:lnTo>
                  <a:lnTo>
                    <a:pt x="411594" y="470568"/>
                  </a:lnTo>
                  <a:lnTo>
                    <a:pt x="390507" y="492301"/>
                  </a:lnTo>
                  <a:lnTo>
                    <a:pt x="351158" y="516520"/>
                  </a:lnTo>
                  <a:lnTo>
                    <a:pt x="302974" y="530455"/>
                  </a:lnTo>
                  <a:lnTo>
                    <a:pt x="240529" y="535756"/>
                  </a:lnTo>
                  <a:lnTo>
                    <a:pt x="203076" y="537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26572" y="1057820"/>
              <a:ext cx="189614" cy="222483"/>
            </a:xfrm>
            <a:custGeom>
              <a:avLst/>
              <a:gdLst/>
              <a:ahLst/>
              <a:cxnLst/>
              <a:rect l="0" t="0" r="0" b="0"/>
              <a:pathLst>
                <a:path w="189614" h="222483">
                  <a:moveTo>
                    <a:pt x="16993" y="110843"/>
                  </a:moveTo>
                  <a:lnTo>
                    <a:pt x="59684" y="107723"/>
                  </a:lnTo>
                  <a:lnTo>
                    <a:pt x="119061" y="92884"/>
                  </a:lnTo>
                  <a:lnTo>
                    <a:pt x="174496" y="70104"/>
                  </a:lnTo>
                  <a:lnTo>
                    <a:pt x="181657" y="61457"/>
                  </a:lnTo>
                  <a:lnTo>
                    <a:pt x="189613" y="39371"/>
                  </a:lnTo>
                  <a:lnTo>
                    <a:pt x="189394" y="29269"/>
                  </a:lnTo>
                  <a:lnTo>
                    <a:pt x="182913" y="11807"/>
                  </a:lnTo>
                  <a:lnTo>
                    <a:pt x="175569" y="6214"/>
                  </a:lnTo>
                  <a:lnTo>
                    <a:pt x="154931" y="0"/>
                  </a:lnTo>
                  <a:lnTo>
                    <a:pt x="122594" y="2091"/>
                  </a:lnTo>
                  <a:lnTo>
                    <a:pt x="59135" y="28973"/>
                  </a:lnTo>
                  <a:lnTo>
                    <a:pt x="41181" y="42871"/>
                  </a:lnTo>
                  <a:lnTo>
                    <a:pt x="10592" y="80389"/>
                  </a:lnTo>
                  <a:lnTo>
                    <a:pt x="2449" y="103937"/>
                  </a:lnTo>
                  <a:lnTo>
                    <a:pt x="0" y="130000"/>
                  </a:lnTo>
                  <a:lnTo>
                    <a:pt x="2811" y="157182"/>
                  </a:lnTo>
                  <a:lnTo>
                    <a:pt x="11079" y="178621"/>
                  </a:lnTo>
                  <a:lnTo>
                    <a:pt x="35451" y="211449"/>
                  </a:lnTo>
                  <a:lnTo>
                    <a:pt x="55222" y="219897"/>
                  </a:lnTo>
                  <a:lnTo>
                    <a:pt x="78437" y="222482"/>
                  </a:lnTo>
                  <a:lnTo>
                    <a:pt x="118817" y="217730"/>
                  </a:lnTo>
                  <a:lnTo>
                    <a:pt x="143335" y="216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35835" y="1097158"/>
              <a:ext cx="155171" cy="184495"/>
            </a:xfrm>
            <a:custGeom>
              <a:avLst/>
              <a:gdLst/>
              <a:ahLst/>
              <a:cxnLst/>
              <a:rect l="0" t="0" r="0" b="0"/>
              <a:pathLst>
                <a:path w="155171" h="184495">
                  <a:moveTo>
                    <a:pt x="155170" y="8334"/>
                  </a:moveTo>
                  <a:lnTo>
                    <a:pt x="117692" y="0"/>
                  </a:lnTo>
                  <a:lnTo>
                    <a:pt x="82844" y="1575"/>
                  </a:lnTo>
                  <a:lnTo>
                    <a:pt x="62193" y="7670"/>
                  </a:lnTo>
                  <a:lnTo>
                    <a:pt x="45217" y="18177"/>
                  </a:lnTo>
                  <a:lnTo>
                    <a:pt x="22506" y="42836"/>
                  </a:lnTo>
                  <a:lnTo>
                    <a:pt x="6548" y="72369"/>
                  </a:lnTo>
                  <a:lnTo>
                    <a:pt x="0" y="108935"/>
                  </a:lnTo>
                  <a:lnTo>
                    <a:pt x="7826" y="132594"/>
                  </a:lnTo>
                  <a:lnTo>
                    <a:pt x="23004" y="152468"/>
                  </a:lnTo>
                  <a:lnTo>
                    <a:pt x="51279" y="170233"/>
                  </a:lnTo>
                  <a:lnTo>
                    <a:pt x="83053" y="181736"/>
                  </a:lnTo>
                  <a:lnTo>
                    <a:pt x="119244" y="184494"/>
                  </a:lnTo>
                  <a:lnTo>
                    <a:pt x="155170" y="176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11281" y="1168663"/>
              <a:ext cx="16596" cy="115814"/>
            </a:xfrm>
            <a:custGeom>
              <a:avLst/>
              <a:gdLst/>
              <a:ahLst/>
              <a:cxnLst/>
              <a:rect l="0" t="0" r="0" b="0"/>
              <a:pathLst>
                <a:path w="16596" h="1158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8728" y="104310"/>
                  </a:lnTo>
                  <a:lnTo>
                    <a:pt x="1659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85761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25284" y="1102514"/>
              <a:ext cx="271090" cy="171435"/>
            </a:xfrm>
            <a:custGeom>
              <a:avLst/>
              <a:gdLst/>
              <a:ahLst/>
              <a:cxnLst/>
              <a:rect l="0" t="0" r="0" b="0"/>
              <a:pathLst>
                <a:path w="271090" h="171435">
                  <a:moveTo>
                    <a:pt x="7877" y="118791"/>
                  </a:moveTo>
                  <a:lnTo>
                    <a:pt x="13942" y="144224"/>
                  </a:lnTo>
                  <a:lnTo>
                    <a:pt x="11352" y="138284"/>
                  </a:lnTo>
                  <a:lnTo>
                    <a:pt x="0" y="81569"/>
                  </a:lnTo>
                  <a:lnTo>
                    <a:pt x="866" y="53115"/>
                  </a:lnTo>
                  <a:lnTo>
                    <a:pt x="9050" y="32670"/>
                  </a:lnTo>
                  <a:lnTo>
                    <a:pt x="15678" y="28622"/>
                  </a:lnTo>
                  <a:lnTo>
                    <a:pt x="23606" y="28263"/>
                  </a:lnTo>
                  <a:lnTo>
                    <a:pt x="40604" y="34103"/>
                  </a:lnTo>
                  <a:lnTo>
                    <a:pt x="77755" y="63503"/>
                  </a:lnTo>
                  <a:lnTo>
                    <a:pt x="93441" y="89541"/>
                  </a:lnTo>
                  <a:lnTo>
                    <a:pt x="97675" y="91102"/>
                  </a:lnTo>
                  <a:lnTo>
                    <a:pt x="101668" y="87464"/>
                  </a:lnTo>
                  <a:lnTo>
                    <a:pt x="105499" y="80359"/>
                  </a:lnTo>
                  <a:lnTo>
                    <a:pt x="118392" y="28448"/>
                  </a:lnTo>
                  <a:lnTo>
                    <a:pt x="123667" y="19958"/>
                  </a:lnTo>
                  <a:lnTo>
                    <a:pt x="138888" y="7405"/>
                  </a:lnTo>
                  <a:lnTo>
                    <a:pt x="147860" y="2420"/>
                  </a:lnTo>
                  <a:lnTo>
                    <a:pt x="167187" y="0"/>
                  </a:lnTo>
                  <a:lnTo>
                    <a:pt x="186306" y="3994"/>
                  </a:lnTo>
                  <a:lnTo>
                    <a:pt x="202602" y="13568"/>
                  </a:lnTo>
                  <a:lnTo>
                    <a:pt x="224930" y="37701"/>
                  </a:lnTo>
                  <a:lnTo>
                    <a:pt x="257370" y="95952"/>
                  </a:lnTo>
                  <a:lnTo>
                    <a:pt x="264991" y="119169"/>
                  </a:lnTo>
                  <a:lnTo>
                    <a:pt x="271089" y="171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50306" y="1078152"/>
              <a:ext cx="282980" cy="206325"/>
            </a:xfrm>
            <a:custGeom>
              <a:avLst/>
              <a:gdLst/>
              <a:ahLst/>
              <a:cxnLst/>
              <a:rect l="0" t="0" r="0" b="0"/>
              <a:pathLst>
                <a:path w="282980" h="206325">
                  <a:moveTo>
                    <a:pt x="156637" y="79982"/>
                  </a:moveTo>
                  <a:lnTo>
                    <a:pt x="137509" y="27277"/>
                  </a:lnTo>
                  <a:lnTo>
                    <a:pt x="126299" y="11324"/>
                  </a:lnTo>
                  <a:lnTo>
                    <a:pt x="107278" y="2674"/>
                  </a:lnTo>
                  <a:lnTo>
                    <a:pt x="84397" y="0"/>
                  </a:lnTo>
                  <a:lnTo>
                    <a:pt x="62529" y="2710"/>
                  </a:lnTo>
                  <a:lnTo>
                    <a:pt x="44231" y="10934"/>
                  </a:lnTo>
                  <a:lnTo>
                    <a:pt x="28300" y="23558"/>
                  </a:lnTo>
                  <a:lnTo>
                    <a:pt x="13421" y="40867"/>
                  </a:lnTo>
                  <a:lnTo>
                    <a:pt x="5247" y="63377"/>
                  </a:lnTo>
                  <a:lnTo>
                    <a:pt x="0" y="115957"/>
                  </a:lnTo>
                  <a:lnTo>
                    <a:pt x="5523" y="137305"/>
                  </a:lnTo>
                  <a:lnTo>
                    <a:pt x="28131" y="175663"/>
                  </a:lnTo>
                  <a:lnTo>
                    <a:pt x="44541" y="189967"/>
                  </a:lnTo>
                  <a:lnTo>
                    <a:pt x="64703" y="199055"/>
                  </a:lnTo>
                  <a:lnTo>
                    <a:pt x="89261" y="203093"/>
                  </a:lnTo>
                  <a:lnTo>
                    <a:pt x="100021" y="199491"/>
                  </a:lnTo>
                  <a:lnTo>
                    <a:pt x="118217" y="183010"/>
                  </a:lnTo>
                  <a:lnTo>
                    <a:pt x="136025" y="153013"/>
                  </a:lnTo>
                  <a:lnTo>
                    <a:pt x="145286" y="106323"/>
                  </a:lnTo>
                  <a:lnTo>
                    <a:pt x="147900" y="109241"/>
                  </a:lnTo>
                  <a:lnTo>
                    <a:pt x="166231" y="153592"/>
                  </a:lnTo>
                  <a:lnTo>
                    <a:pt x="204954" y="191812"/>
                  </a:lnTo>
                  <a:lnTo>
                    <a:pt x="225684" y="199875"/>
                  </a:lnTo>
                  <a:lnTo>
                    <a:pt x="282979" y="206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22757" y="863336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0" y="171423"/>
                  </a:lnTo>
                  <a:lnTo>
                    <a:pt x="5588" y="228054"/>
                  </a:lnTo>
                  <a:lnTo>
                    <a:pt x="10721" y="282611"/>
                  </a:lnTo>
                  <a:lnTo>
                    <a:pt x="18668" y="345380"/>
                  </a:lnTo>
                  <a:lnTo>
                    <a:pt x="27978" y="405444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77798" y="1042321"/>
              <a:ext cx="187922" cy="242156"/>
            </a:xfrm>
            <a:custGeom>
              <a:avLst/>
              <a:gdLst/>
              <a:ahLst/>
              <a:cxnLst/>
              <a:rect l="0" t="0" r="0" b="0"/>
              <a:pathLst>
                <a:path w="187922" h="242156">
                  <a:moveTo>
                    <a:pt x="150285" y="0"/>
                  </a:moveTo>
                  <a:lnTo>
                    <a:pt x="88192" y="5589"/>
                  </a:lnTo>
                  <a:lnTo>
                    <a:pt x="39147" y="19128"/>
                  </a:lnTo>
                  <a:lnTo>
                    <a:pt x="20562" y="30338"/>
                  </a:lnTo>
                  <a:lnTo>
                    <a:pt x="7622" y="46239"/>
                  </a:lnTo>
                  <a:lnTo>
                    <a:pt x="2534" y="55392"/>
                  </a:lnTo>
                  <a:lnTo>
                    <a:pt x="0" y="74922"/>
                  </a:lnTo>
                  <a:lnTo>
                    <a:pt x="962" y="85043"/>
                  </a:lnTo>
                  <a:lnTo>
                    <a:pt x="5113" y="92960"/>
                  </a:lnTo>
                  <a:lnTo>
                    <a:pt x="19084" y="104876"/>
                  </a:lnTo>
                  <a:lnTo>
                    <a:pt x="40110" y="107833"/>
                  </a:lnTo>
                  <a:lnTo>
                    <a:pt x="75137" y="109159"/>
                  </a:lnTo>
                  <a:lnTo>
                    <a:pt x="135103" y="124512"/>
                  </a:lnTo>
                  <a:lnTo>
                    <a:pt x="169729" y="148424"/>
                  </a:lnTo>
                  <a:lnTo>
                    <a:pt x="177286" y="155101"/>
                  </a:lnTo>
                  <a:lnTo>
                    <a:pt x="185682" y="174999"/>
                  </a:lnTo>
                  <a:lnTo>
                    <a:pt x="187921" y="186856"/>
                  </a:lnTo>
                  <a:lnTo>
                    <a:pt x="187074" y="197100"/>
                  </a:lnTo>
                  <a:lnTo>
                    <a:pt x="179894" y="214722"/>
                  </a:lnTo>
                  <a:lnTo>
                    <a:pt x="165784" y="227233"/>
                  </a:lnTo>
                  <a:lnTo>
                    <a:pt x="146645" y="235523"/>
                  </a:lnTo>
                  <a:lnTo>
                    <a:pt x="102469" y="240845"/>
                  </a:lnTo>
                  <a:lnTo>
                    <a:pt x="765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664953" y="1316062"/>
              <a:ext cx="16118" cy="94757"/>
            </a:xfrm>
            <a:custGeom>
              <a:avLst/>
              <a:gdLst/>
              <a:ahLst/>
              <a:cxnLst/>
              <a:rect l="0" t="0" r="0" b="0"/>
              <a:pathLst>
                <a:path w="16118" h="94757">
                  <a:moveTo>
                    <a:pt x="10528" y="0"/>
                  </a:moveTo>
                  <a:lnTo>
                    <a:pt x="16117" y="16767"/>
                  </a:lnTo>
                  <a:lnTo>
                    <a:pt x="14004" y="5514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235445" y="2224512"/>
            <a:ext cx="3277131" cy="965623"/>
            <a:chOff x="2235445" y="2224512"/>
            <a:chExt cx="3277131" cy="965623"/>
          </a:xfrm>
        </p:grpSpPr>
        <p:sp>
          <p:nvSpPr>
            <p:cNvPr id="30" name="Freeform 29"/>
            <p:cNvSpPr/>
            <p:nvPr/>
          </p:nvSpPr>
          <p:spPr>
            <a:xfrm>
              <a:off x="2235445" y="2472031"/>
              <a:ext cx="396680" cy="376658"/>
            </a:xfrm>
            <a:custGeom>
              <a:avLst/>
              <a:gdLst/>
              <a:ahLst/>
              <a:cxnLst/>
              <a:rect l="0" t="0" r="0" b="0"/>
              <a:pathLst>
                <a:path w="396680" h="376658">
                  <a:moveTo>
                    <a:pt x="312451" y="117979"/>
                  </a:moveTo>
                  <a:lnTo>
                    <a:pt x="275365" y="58038"/>
                  </a:lnTo>
                  <a:lnTo>
                    <a:pt x="246480" y="32238"/>
                  </a:lnTo>
                  <a:lnTo>
                    <a:pt x="187358" y="999"/>
                  </a:lnTo>
                  <a:lnTo>
                    <a:pt x="143715" y="0"/>
                  </a:lnTo>
                  <a:lnTo>
                    <a:pt x="104918" y="12702"/>
                  </a:lnTo>
                  <a:lnTo>
                    <a:pt x="76784" y="31284"/>
                  </a:lnTo>
                  <a:lnTo>
                    <a:pt x="39102" y="88379"/>
                  </a:lnTo>
                  <a:lnTo>
                    <a:pt x="12072" y="149609"/>
                  </a:lnTo>
                  <a:lnTo>
                    <a:pt x="0" y="206029"/>
                  </a:lnTo>
                  <a:lnTo>
                    <a:pt x="2858" y="267563"/>
                  </a:lnTo>
                  <a:lnTo>
                    <a:pt x="15857" y="322438"/>
                  </a:lnTo>
                  <a:lnTo>
                    <a:pt x="39742" y="358234"/>
                  </a:lnTo>
                  <a:lnTo>
                    <a:pt x="46417" y="365887"/>
                  </a:lnTo>
                  <a:lnTo>
                    <a:pt x="69431" y="374389"/>
                  </a:lnTo>
                  <a:lnTo>
                    <a:pt x="83757" y="376657"/>
                  </a:lnTo>
                  <a:lnTo>
                    <a:pt x="105914" y="372937"/>
                  </a:lnTo>
                  <a:lnTo>
                    <a:pt x="144792" y="351485"/>
                  </a:lnTo>
                  <a:lnTo>
                    <a:pt x="185290" y="298020"/>
                  </a:lnTo>
                  <a:lnTo>
                    <a:pt x="213860" y="243290"/>
                  </a:lnTo>
                  <a:lnTo>
                    <a:pt x="236261" y="190782"/>
                  </a:lnTo>
                  <a:lnTo>
                    <a:pt x="246708" y="135349"/>
                  </a:lnTo>
                  <a:lnTo>
                    <a:pt x="248772" y="88698"/>
                  </a:lnTo>
                  <a:lnTo>
                    <a:pt x="257583" y="146540"/>
                  </a:lnTo>
                  <a:lnTo>
                    <a:pt x="261159" y="176296"/>
                  </a:lnTo>
                  <a:lnTo>
                    <a:pt x="279399" y="230407"/>
                  </a:lnTo>
                  <a:lnTo>
                    <a:pt x="300203" y="275238"/>
                  </a:lnTo>
                  <a:lnTo>
                    <a:pt x="320000" y="301705"/>
                  </a:lnTo>
                  <a:lnTo>
                    <a:pt x="343102" y="310769"/>
                  </a:lnTo>
                  <a:lnTo>
                    <a:pt x="396679" y="318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54199" y="2550817"/>
              <a:ext cx="266716" cy="259422"/>
            </a:xfrm>
            <a:custGeom>
              <a:avLst/>
              <a:gdLst/>
              <a:ahLst/>
              <a:cxnLst/>
              <a:rect l="0" t="0" r="0" b="0"/>
              <a:pathLst>
                <a:path w="266716" h="259422">
                  <a:moveTo>
                    <a:pt x="20039" y="81307"/>
                  </a:moveTo>
                  <a:lnTo>
                    <a:pt x="14450" y="98074"/>
                  </a:lnTo>
                  <a:lnTo>
                    <a:pt x="14825" y="115665"/>
                  </a:lnTo>
                  <a:lnTo>
                    <a:pt x="19009" y="166733"/>
                  </a:lnTo>
                  <a:lnTo>
                    <a:pt x="27071" y="224740"/>
                  </a:lnTo>
                  <a:lnTo>
                    <a:pt x="29013" y="253069"/>
                  </a:lnTo>
                  <a:lnTo>
                    <a:pt x="27192" y="258986"/>
                  </a:lnTo>
                  <a:lnTo>
                    <a:pt x="23638" y="259421"/>
                  </a:lnTo>
                  <a:lnTo>
                    <a:pt x="18929" y="256202"/>
                  </a:lnTo>
                  <a:lnTo>
                    <a:pt x="6712" y="234903"/>
                  </a:lnTo>
                  <a:lnTo>
                    <a:pt x="0" y="174569"/>
                  </a:lnTo>
                  <a:lnTo>
                    <a:pt x="2403" y="136626"/>
                  </a:lnTo>
                  <a:lnTo>
                    <a:pt x="10914" y="74424"/>
                  </a:lnTo>
                  <a:lnTo>
                    <a:pt x="26044" y="41443"/>
                  </a:lnTo>
                  <a:lnTo>
                    <a:pt x="38696" y="24205"/>
                  </a:lnTo>
                  <a:lnTo>
                    <a:pt x="64561" y="6936"/>
                  </a:lnTo>
                  <a:lnTo>
                    <a:pt x="100041" y="0"/>
                  </a:lnTo>
                  <a:lnTo>
                    <a:pt x="134600" y="3534"/>
                  </a:lnTo>
                  <a:lnTo>
                    <a:pt x="167067" y="17579"/>
                  </a:lnTo>
                  <a:lnTo>
                    <a:pt x="208309" y="51691"/>
                  </a:lnTo>
                  <a:lnTo>
                    <a:pt x="231540" y="81891"/>
                  </a:lnTo>
                  <a:lnTo>
                    <a:pt x="258150" y="144529"/>
                  </a:lnTo>
                  <a:lnTo>
                    <a:pt x="266715" y="173739"/>
                  </a:lnTo>
                  <a:lnTo>
                    <a:pt x="262194" y="197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70586" y="2263305"/>
              <a:ext cx="230078" cy="576406"/>
            </a:xfrm>
            <a:custGeom>
              <a:avLst/>
              <a:gdLst/>
              <a:ahLst/>
              <a:cxnLst/>
              <a:rect l="0" t="0" r="0" b="0"/>
              <a:pathLst>
                <a:path w="230078" h="576406">
                  <a:moveTo>
                    <a:pt x="166906" y="347762"/>
                  </a:moveTo>
                  <a:lnTo>
                    <a:pt x="148925" y="316480"/>
                  </a:lnTo>
                  <a:lnTo>
                    <a:pt x="132008" y="300323"/>
                  </a:lnTo>
                  <a:lnTo>
                    <a:pt x="109672" y="291583"/>
                  </a:lnTo>
                  <a:lnTo>
                    <a:pt x="85317" y="288869"/>
                  </a:lnTo>
                  <a:lnTo>
                    <a:pt x="62793" y="291561"/>
                  </a:lnTo>
                  <a:lnTo>
                    <a:pt x="44204" y="302897"/>
                  </a:lnTo>
                  <a:lnTo>
                    <a:pt x="29314" y="320803"/>
                  </a:lnTo>
                  <a:lnTo>
                    <a:pt x="6298" y="378339"/>
                  </a:lnTo>
                  <a:lnTo>
                    <a:pt x="0" y="436903"/>
                  </a:lnTo>
                  <a:lnTo>
                    <a:pt x="1876" y="494745"/>
                  </a:lnTo>
                  <a:lnTo>
                    <a:pt x="13165" y="545641"/>
                  </a:lnTo>
                  <a:lnTo>
                    <a:pt x="26047" y="564780"/>
                  </a:lnTo>
                  <a:lnTo>
                    <a:pt x="34395" y="573159"/>
                  </a:lnTo>
                  <a:lnTo>
                    <a:pt x="43470" y="576405"/>
                  </a:lnTo>
                  <a:lnTo>
                    <a:pt x="53030" y="576230"/>
                  </a:lnTo>
                  <a:lnTo>
                    <a:pt x="62913" y="573773"/>
                  </a:lnTo>
                  <a:lnTo>
                    <a:pt x="80133" y="561685"/>
                  </a:lnTo>
                  <a:lnTo>
                    <a:pt x="124569" y="510273"/>
                  </a:lnTo>
                  <a:lnTo>
                    <a:pt x="158688" y="450141"/>
                  </a:lnTo>
                  <a:lnTo>
                    <a:pt x="172530" y="399933"/>
                  </a:lnTo>
                  <a:lnTo>
                    <a:pt x="187687" y="346629"/>
                  </a:lnTo>
                  <a:lnTo>
                    <a:pt x="201946" y="291386"/>
                  </a:lnTo>
                  <a:lnTo>
                    <a:pt x="206924" y="232662"/>
                  </a:lnTo>
                  <a:lnTo>
                    <a:pt x="208088" y="190152"/>
                  </a:lnTo>
                  <a:lnTo>
                    <a:pt x="208744" y="126757"/>
                  </a:lnTo>
                  <a:lnTo>
                    <a:pt x="208938" y="66640"/>
                  </a:lnTo>
                  <a:lnTo>
                    <a:pt x="203415" y="5103"/>
                  </a:lnTo>
                  <a:lnTo>
                    <a:pt x="199434" y="0"/>
                  </a:lnTo>
                  <a:lnTo>
                    <a:pt x="194440" y="107"/>
                  </a:lnTo>
                  <a:lnTo>
                    <a:pt x="188772" y="3688"/>
                  </a:lnTo>
                  <a:lnTo>
                    <a:pt x="184993" y="10755"/>
                  </a:lnTo>
                  <a:lnTo>
                    <a:pt x="172841" y="63249"/>
                  </a:lnTo>
                  <a:lnTo>
                    <a:pt x="168078" y="121200"/>
                  </a:lnTo>
                  <a:lnTo>
                    <a:pt x="167253" y="167029"/>
                  </a:lnTo>
                  <a:lnTo>
                    <a:pt x="167009" y="221682"/>
                  </a:lnTo>
                  <a:lnTo>
                    <a:pt x="166937" y="270890"/>
                  </a:lnTo>
                  <a:lnTo>
                    <a:pt x="168085" y="325375"/>
                  </a:lnTo>
                  <a:lnTo>
                    <a:pt x="178360" y="380125"/>
                  </a:lnTo>
                  <a:lnTo>
                    <a:pt x="191357" y="418572"/>
                  </a:lnTo>
                  <a:lnTo>
                    <a:pt x="230077" y="474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90259" y="243208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10528" y="54145"/>
                  </a:lnTo>
                  <a:lnTo>
                    <a:pt x="4939" y="109092"/>
                  </a:lnTo>
                  <a:lnTo>
                    <a:pt x="1463" y="167764"/>
                  </a:lnTo>
                  <a:lnTo>
                    <a:pt x="650" y="210263"/>
                  </a:lnTo>
                  <a:lnTo>
                    <a:pt x="192" y="273650"/>
                  </a:lnTo>
                  <a:lnTo>
                    <a:pt x="57" y="33064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42514" y="2224512"/>
              <a:ext cx="512374" cy="354970"/>
            </a:xfrm>
            <a:custGeom>
              <a:avLst/>
              <a:gdLst/>
              <a:ahLst/>
              <a:cxnLst/>
              <a:rect l="0" t="0" r="0" b="0"/>
              <a:pathLst>
                <a:path w="512374" h="354970">
                  <a:moveTo>
                    <a:pt x="5589" y="186514"/>
                  </a:moveTo>
                  <a:lnTo>
                    <a:pt x="0" y="169746"/>
                  </a:lnTo>
                  <a:lnTo>
                    <a:pt x="2113" y="131372"/>
                  </a:lnTo>
                  <a:lnTo>
                    <a:pt x="10284" y="108974"/>
                  </a:lnTo>
                  <a:lnTo>
                    <a:pt x="40182" y="69942"/>
                  </a:lnTo>
                  <a:lnTo>
                    <a:pt x="89458" y="36842"/>
                  </a:lnTo>
                  <a:lnTo>
                    <a:pt x="148064" y="10893"/>
                  </a:lnTo>
                  <a:lnTo>
                    <a:pt x="175366" y="3175"/>
                  </a:lnTo>
                  <a:lnTo>
                    <a:pt x="226689" y="0"/>
                  </a:lnTo>
                  <a:lnTo>
                    <a:pt x="286609" y="8815"/>
                  </a:lnTo>
                  <a:lnTo>
                    <a:pt x="348228" y="21821"/>
                  </a:lnTo>
                  <a:lnTo>
                    <a:pt x="406714" y="51711"/>
                  </a:lnTo>
                  <a:lnTo>
                    <a:pt x="446999" y="81963"/>
                  </a:lnTo>
                  <a:lnTo>
                    <a:pt x="475707" y="115039"/>
                  </a:lnTo>
                  <a:lnTo>
                    <a:pt x="502737" y="171009"/>
                  </a:lnTo>
                  <a:lnTo>
                    <a:pt x="512373" y="199900"/>
                  </a:lnTo>
                  <a:lnTo>
                    <a:pt x="511197" y="228338"/>
                  </a:lnTo>
                  <a:lnTo>
                    <a:pt x="501705" y="255405"/>
                  </a:lnTo>
                  <a:lnTo>
                    <a:pt x="462686" y="306633"/>
                  </a:lnTo>
                  <a:lnTo>
                    <a:pt x="418277" y="335716"/>
                  </a:lnTo>
                  <a:lnTo>
                    <a:pt x="385230" y="348745"/>
                  </a:lnTo>
                  <a:lnTo>
                    <a:pt x="342501" y="35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37658" y="2564667"/>
              <a:ext cx="200185" cy="201163"/>
            </a:xfrm>
            <a:custGeom>
              <a:avLst/>
              <a:gdLst/>
              <a:ahLst/>
              <a:cxnLst/>
              <a:rect l="0" t="0" r="0" b="0"/>
              <a:pathLst>
                <a:path w="200185" h="201163">
                  <a:moveTo>
                    <a:pt x="0" y="99042"/>
                  </a:moveTo>
                  <a:lnTo>
                    <a:pt x="48931" y="99042"/>
                  </a:lnTo>
                  <a:lnTo>
                    <a:pt x="102472" y="93453"/>
                  </a:lnTo>
                  <a:lnTo>
                    <a:pt x="157557" y="74592"/>
                  </a:lnTo>
                  <a:lnTo>
                    <a:pt x="194379" y="49239"/>
                  </a:lnTo>
                  <a:lnTo>
                    <a:pt x="198606" y="40104"/>
                  </a:lnTo>
                  <a:lnTo>
                    <a:pt x="200184" y="17475"/>
                  </a:lnTo>
                  <a:lnTo>
                    <a:pt x="195457" y="9570"/>
                  </a:lnTo>
                  <a:lnTo>
                    <a:pt x="187626" y="4299"/>
                  </a:lnTo>
                  <a:lnTo>
                    <a:pt x="177727" y="785"/>
                  </a:lnTo>
                  <a:lnTo>
                    <a:pt x="157368" y="0"/>
                  </a:lnTo>
                  <a:lnTo>
                    <a:pt x="136621" y="4721"/>
                  </a:lnTo>
                  <a:lnTo>
                    <a:pt x="84195" y="33343"/>
                  </a:lnTo>
                  <a:lnTo>
                    <a:pt x="35708" y="83627"/>
                  </a:lnTo>
                  <a:lnTo>
                    <a:pt x="19809" y="111242"/>
                  </a:lnTo>
                  <a:lnTo>
                    <a:pt x="13278" y="147241"/>
                  </a:lnTo>
                  <a:lnTo>
                    <a:pt x="17990" y="167647"/>
                  </a:lnTo>
                  <a:lnTo>
                    <a:pt x="22521" y="176365"/>
                  </a:lnTo>
                  <a:lnTo>
                    <a:pt x="36916" y="189170"/>
                  </a:lnTo>
                  <a:lnTo>
                    <a:pt x="56181" y="197591"/>
                  </a:lnTo>
                  <a:lnTo>
                    <a:pt x="92165" y="201162"/>
                  </a:lnTo>
                  <a:lnTo>
                    <a:pt x="136870" y="193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02855" y="2576449"/>
              <a:ext cx="124358" cy="190983"/>
            </a:xfrm>
            <a:custGeom>
              <a:avLst/>
              <a:gdLst/>
              <a:ahLst/>
              <a:cxnLst/>
              <a:rect l="0" t="0" r="0" b="0"/>
              <a:pathLst>
                <a:path w="124358" h="190983">
                  <a:moveTo>
                    <a:pt x="8544" y="97789"/>
                  </a:moveTo>
                  <a:lnTo>
                    <a:pt x="16877" y="135267"/>
                  </a:lnTo>
                  <a:lnTo>
                    <a:pt x="24849" y="190982"/>
                  </a:lnTo>
                  <a:lnTo>
                    <a:pt x="8060" y="130348"/>
                  </a:lnTo>
                  <a:lnTo>
                    <a:pt x="0" y="81864"/>
                  </a:lnTo>
                  <a:lnTo>
                    <a:pt x="4192" y="46667"/>
                  </a:lnTo>
                  <a:lnTo>
                    <a:pt x="12849" y="27885"/>
                  </a:lnTo>
                  <a:lnTo>
                    <a:pt x="18433" y="19601"/>
                  </a:lnTo>
                  <a:lnTo>
                    <a:pt x="37115" y="7277"/>
                  </a:lnTo>
                  <a:lnTo>
                    <a:pt x="48648" y="2352"/>
                  </a:lnTo>
                  <a:lnTo>
                    <a:pt x="73941" y="0"/>
                  </a:lnTo>
                  <a:lnTo>
                    <a:pt x="124357" y="3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83849" y="2563364"/>
              <a:ext cx="132877" cy="191758"/>
            </a:xfrm>
            <a:custGeom>
              <a:avLst/>
              <a:gdLst/>
              <a:ahLst/>
              <a:cxnLst/>
              <a:rect l="0" t="0" r="0" b="0"/>
              <a:pathLst>
                <a:path w="132877" h="191758">
                  <a:moveTo>
                    <a:pt x="132876" y="5589"/>
                  </a:moveTo>
                  <a:lnTo>
                    <a:pt x="116108" y="0"/>
                  </a:lnTo>
                  <a:lnTo>
                    <a:pt x="83324" y="2113"/>
                  </a:lnTo>
                  <a:lnTo>
                    <a:pt x="63670" y="10283"/>
                  </a:lnTo>
                  <a:lnTo>
                    <a:pt x="31988" y="34592"/>
                  </a:lnTo>
                  <a:lnTo>
                    <a:pt x="10307" y="60586"/>
                  </a:lnTo>
                  <a:lnTo>
                    <a:pt x="2362" y="83455"/>
                  </a:lnTo>
                  <a:lnTo>
                    <a:pt x="0" y="108046"/>
                  </a:lnTo>
                  <a:lnTo>
                    <a:pt x="2850" y="130674"/>
                  </a:lnTo>
                  <a:lnTo>
                    <a:pt x="16621" y="163144"/>
                  </a:lnTo>
                  <a:lnTo>
                    <a:pt x="32074" y="178169"/>
                  </a:lnTo>
                  <a:lnTo>
                    <a:pt x="41108" y="183813"/>
                  </a:lnTo>
                  <a:lnTo>
                    <a:pt x="81769" y="191757"/>
                  </a:lnTo>
                  <a:lnTo>
                    <a:pt x="101583" y="190496"/>
                  </a:lnTo>
                  <a:lnTo>
                    <a:pt x="122348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73508" y="2577047"/>
              <a:ext cx="143076" cy="176128"/>
            </a:xfrm>
            <a:custGeom>
              <a:avLst/>
              <a:gdLst/>
              <a:ahLst/>
              <a:cxnLst/>
              <a:rect l="0" t="0" r="0" b="0"/>
              <a:pathLst>
                <a:path w="143076" h="176128">
                  <a:moveTo>
                    <a:pt x="37974" y="97191"/>
                  </a:moveTo>
                  <a:lnTo>
                    <a:pt x="55954" y="81550"/>
                  </a:lnTo>
                  <a:lnTo>
                    <a:pt x="118393" y="57584"/>
                  </a:lnTo>
                  <a:lnTo>
                    <a:pt x="136497" y="46052"/>
                  </a:lnTo>
                  <a:lnTo>
                    <a:pt x="141091" y="38532"/>
                  </a:lnTo>
                  <a:lnTo>
                    <a:pt x="143075" y="20817"/>
                  </a:lnTo>
                  <a:lnTo>
                    <a:pt x="139627" y="13520"/>
                  </a:lnTo>
                  <a:lnTo>
                    <a:pt x="126436" y="2292"/>
                  </a:lnTo>
                  <a:lnTo>
                    <a:pt x="118006" y="0"/>
                  </a:lnTo>
                  <a:lnTo>
                    <a:pt x="99280" y="572"/>
                  </a:lnTo>
                  <a:lnTo>
                    <a:pt x="63417" y="13061"/>
                  </a:lnTo>
                  <a:lnTo>
                    <a:pt x="43043" y="28214"/>
                  </a:lnTo>
                  <a:lnTo>
                    <a:pt x="10899" y="60949"/>
                  </a:lnTo>
                  <a:lnTo>
                    <a:pt x="2544" y="81863"/>
                  </a:lnTo>
                  <a:lnTo>
                    <a:pt x="0" y="106756"/>
                  </a:lnTo>
                  <a:lnTo>
                    <a:pt x="2769" y="133418"/>
                  </a:lnTo>
                  <a:lnTo>
                    <a:pt x="11019" y="154626"/>
                  </a:lnTo>
                  <a:lnTo>
                    <a:pt x="16494" y="163557"/>
                  </a:lnTo>
                  <a:lnTo>
                    <a:pt x="24824" y="169511"/>
                  </a:lnTo>
                  <a:lnTo>
                    <a:pt x="46557" y="176127"/>
                  </a:lnTo>
                  <a:lnTo>
                    <a:pt x="99863" y="172389"/>
                  </a:lnTo>
                  <a:lnTo>
                    <a:pt x="111673" y="170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71495" y="2621568"/>
              <a:ext cx="208485" cy="194795"/>
            </a:xfrm>
            <a:custGeom>
              <a:avLst/>
              <a:gdLst/>
              <a:ahLst/>
              <a:cxnLst/>
              <a:rect l="0" t="0" r="0" b="0"/>
              <a:pathLst>
                <a:path w="208485" h="194795">
                  <a:moveTo>
                    <a:pt x="8443" y="21085"/>
                  </a:moveTo>
                  <a:lnTo>
                    <a:pt x="14032" y="83177"/>
                  </a:lnTo>
                  <a:lnTo>
                    <a:pt x="29773" y="145089"/>
                  </a:lnTo>
                  <a:lnTo>
                    <a:pt x="43592" y="189079"/>
                  </a:lnTo>
                  <a:lnTo>
                    <a:pt x="43574" y="193912"/>
                  </a:lnTo>
                  <a:lnTo>
                    <a:pt x="41222" y="194794"/>
                  </a:lnTo>
                  <a:lnTo>
                    <a:pt x="37314" y="193043"/>
                  </a:lnTo>
                  <a:lnTo>
                    <a:pt x="29853" y="181738"/>
                  </a:lnTo>
                  <a:lnTo>
                    <a:pt x="11999" y="128635"/>
                  </a:lnTo>
                  <a:lnTo>
                    <a:pt x="0" y="68436"/>
                  </a:lnTo>
                  <a:lnTo>
                    <a:pt x="5080" y="44469"/>
                  </a:lnTo>
                  <a:lnTo>
                    <a:pt x="16307" y="23289"/>
                  </a:lnTo>
                  <a:lnTo>
                    <a:pt x="32995" y="6076"/>
                  </a:lnTo>
                  <a:lnTo>
                    <a:pt x="42358" y="1720"/>
                  </a:lnTo>
                  <a:lnTo>
                    <a:pt x="62121" y="0"/>
                  </a:lnTo>
                  <a:lnTo>
                    <a:pt x="92977" y="5609"/>
                  </a:lnTo>
                  <a:lnTo>
                    <a:pt x="133676" y="26390"/>
                  </a:lnTo>
                  <a:lnTo>
                    <a:pt x="172781" y="59925"/>
                  </a:lnTo>
                  <a:lnTo>
                    <a:pt x="192939" y="103453"/>
                  </a:lnTo>
                  <a:lnTo>
                    <a:pt x="208484" y="147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74735" y="2347854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5590" y="58617"/>
                  </a:lnTo>
                  <a:lnTo>
                    <a:pt x="9065" y="110175"/>
                  </a:lnTo>
                  <a:lnTo>
                    <a:pt x="15684" y="164316"/>
                  </a:lnTo>
                  <a:lnTo>
                    <a:pt x="19466" y="222992"/>
                  </a:lnTo>
                  <a:lnTo>
                    <a:pt x="20586" y="273652"/>
                  </a:lnTo>
                  <a:lnTo>
                    <a:pt x="28200" y="331522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69450" y="2526839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15125" y="0"/>
                  </a:lnTo>
                  <a:lnTo>
                    <a:pt x="160951" y="0"/>
                  </a:lnTo>
                  <a:lnTo>
                    <a:pt x="102070" y="0"/>
                  </a:lnTo>
                  <a:lnTo>
                    <a:pt x="5169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41020" y="2510173"/>
              <a:ext cx="271556" cy="311465"/>
            </a:xfrm>
            <a:custGeom>
              <a:avLst/>
              <a:gdLst/>
              <a:ahLst/>
              <a:cxnLst/>
              <a:rect l="0" t="0" r="0" b="0"/>
              <a:pathLst>
                <a:path w="271556" h="311465">
                  <a:moveTo>
                    <a:pt x="149570" y="16666"/>
                  </a:moveTo>
                  <a:lnTo>
                    <a:pt x="138392" y="5488"/>
                  </a:lnTo>
                  <a:lnTo>
                    <a:pt x="117306" y="0"/>
                  </a:lnTo>
                  <a:lnTo>
                    <a:pt x="75670" y="29"/>
                  </a:lnTo>
                  <a:lnTo>
                    <a:pt x="48875" y="5762"/>
                  </a:lnTo>
                  <a:lnTo>
                    <a:pt x="25269" y="16109"/>
                  </a:lnTo>
                  <a:lnTo>
                    <a:pt x="9318" y="31626"/>
                  </a:lnTo>
                  <a:lnTo>
                    <a:pt x="3426" y="40678"/>
                  </a:lnTo>
                  <a:lnTo>
                    <a:pt x="0" y="60093"/>
                  </a:lnTo>
                  <a:lnTo>
                    <a:pt x="7332" y="101153"/>
                  </a:lnTo>
                  <a:lnTo>
                    <a:pt x="12631" y="109256"/>
                  </a:lnTo>
                  <a:lnTo>
                    <a:pt x="27877" y="121378"/>
                  </a:lnTo>
                  <a:lnTo>
                    <a:pt x="61781" y="129190"/>
                  </a:lnTo>
                  <a:lnTo>
                    <a:pt x="115158" y="131830"/>
                  </a:lnTo>
                  <a:lnTo>
                    <a:pt x="167643" y="135471"/>
                  </a:lnTo>
                  <a:lnTo>
                    <a:pt x="201328" y="147014"/>
                  </a:lnTo>
                  <a:lnTo>
                    <a:pt x="238563" y="171875"/>
                  </a:lnTo>
                  <a:lnTo>
                    <a:pt x="261206" y="197965"/>
                  </a:lnTo>
                  <a:lnTo>
                    <a:pt x="269376" y="220856"/>
                  </a:lnTo>
                  <a:lnTo>
                    <a:pt x="271555" y="233511"/>
                  </a:lnTo>
                  <a:lnTo>
                    <a:pt x="267737" y="253811"/>
                  </a:lnTo>
                  <a:lnTo>
                    <a:pt x="263443" y="262500"/>
                  </a:lnTo>
                  <a:lnTo>
                    <a:pt x="249313" y="275274"/>
                  </a:lnTo>
                  <a:lnTo>
                    <a:pt x="206057" y="293007"/>
                  </a:lnTo>
                  <a:lnTo>
                    <a:pt x="144047" y="306605"/>
                  </a:lnTo>
                  <a:lnTo>
                    <a:pt x="84832" y="310504"/>
                  </a:lnTo>
                  <a:lnTo>
                    <a:pt x="54814" y="311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21554" y="3063796"/>
              <a:ext cx="3021680" cy="126339"/>
            </a:xfrm>
            <a:custGeom>
              <a:avLst/>
              <a:gdLst/>
              <a:ahLst/>
              <a:cxnLst/>
              <a:rect l="0" t="0" r="0" b="0"/>
              <a:pathLst>
                <a:path w="3021680" h="126339">
                  <a:moveTo>
                    <a:pt x="3021679" y="126338"/>
                  </a:moveTo>
                  <a:lnTo>
                    <a:pt x="2970076" y="117933"/>
                  </a:lnTo>
                  <a:lnTo>
                    <a:pt x="2907863" y="108380"/>
                  </a:lnTo>
                  <a:lnTo>
                    <a:pt x="2850175" y="98141"/>
                  </a:lnTo>
                  <a:lnTo>
                    <a:pt x="2790319" y="88867"/>
                  </a:lnTo>
                  <a:lnTo>
                    <a:pt x="2733849" y="84430"/>
                  </a:lnTo>
                  <a:lnTo>
                    <a:pt x="2673183" y="76227"/>
                  </a:lnTo>
                  <a:lnTo>
                    <a:pt x="2631656" y="69751"/>
                  </a:lnTo>
                  <a:lnTo>
                    <a:pt x="2586682" y="66093"/>
                  </a:lnTo>
                  <a:lnTo>
                    <a:pt x="2540568" y="63298"/>
                  </a:lnTo>
                  <a:lnTo>
                    <a:pt x="2496676" y="58156"/>
                  </a:lnTo>
                  <a:lnTo>
                    <a:pt x="2450652" y="55091"/>
                  </a:lnTo>
                  <a:lnTo>
                    <a:pt x="2401732" y="52559"/>
                  </a:lnTo>
                  <a:lnTo>
                    <a:pt x="2348793" y="47534"/>
                  </a:lnTo>
                  <a:lnTo>
                    <a:pt x="2297189" y="44521"/>
                  </a:lnTo>
                  <a:lnTo>
                    <a:pt x="2245788" y="43182"/>
                  </a:lnTo>
                  <a:lnTo>
                    <a:pt x="2191748" y="42587"/>
                  </a:lnTo>
                  <a:lnTo>
                    <a:pt x="2133415" y="39202"/>
                  </a:lnTo>
                  <a:lnTo>
                    <a:pt x="2072394" y="34969"/>
                  </a:lnTo>
                  <a:lnTo>
                    <a:pt x="2010178" y="33087"/>
                  </a:lnTo>
                  <a:lnTo>
                    <a:pt x="1947432" y="29131"/>
                  </a:lnTo>
                  <a:lnTo>
                    <a:pt x="1884450" y="24643"/>
                  </a:lnTo>
                  <a:lnTo>
                    <a:pt x="1821363" y="22649"/>
                  </a:lnTo>
                  <a:lnTo>
                    <a:pt x="1788630" y="22117"/>
                  </a:lnTo>
                  <a:lnTo>
                    <a:pt x="1755110" y="21763"/>
                  </a:lnTo>
                  <a:lnTo>
                    <a:pt x="1721065" y="21526"/>
                  </a:lnTo>
                  <a:lnTo>
                    <a:pt x="1686670" y="20199"/>
                  </a:lnTo>
                  <a:lnTo>
                    <a:pt x="1652041" y="18144"/>
                  </a:lnTo>
                  <a:lnTo>
                    <a:pt x="1617257" y="15604"/>
                  </a:lnTo>
                  <a:lnTo>
                    <a:pt x="1582369" y="13911"/>
                  </a:lnTo>
                  <a:lnTo>
                    <a:pt x="1547413" y="12783"/>
                  </a:lnTo>
                  <a:lnTo>
                    <a:pt x="1512410" y="12030"/>
                  </a:lnTo>
                  <a:lnTo>
                    <a:pt x="1476207" y="10358"/>
                  </a:lnTo>
                  <a:lnTo>
                    <a:pt x="1439203" y="8075"/>
                  </a:lnTo>
                  <a:lnTo>
                    <a:pt x="1401666" y="5382"/>
                  </a:lnTo>
                  <a:lnTo>
                    <a:pt x="1363773" y="3587"/>
                  </a:lnTo>
                  <a:lnTo>
                    <a:pt x="1325642" y="2390"/>
                  </a:lnTo>
                  <a:lnTo>
                    <a:pt x="1287354" y="1592"/>
                  </a:lnTo>
                  <a:lnTo>
                    <a:pt x="1248960" y="1060"/>
                  </a:lnTo>
                  <a:lnTo>
                    <a:pt x="1210496" y="706"/>
                  </a:lnTo>
                  <a:lnTo>
                    <a:pt x="1171985" y="469"/>
                  </a:lnTo>
                  <a:lnTo>
                    <a:pt x="1133443" y="312"/>
                  </a:lnTo>
                  <a:lnTo>
                    <a:pt x="1094880" y="207"/>
                  </a:lnTo>
                  <a:lnTo>
                    <a:pt x="1056304" y="137"/>
                  </a:lnTo>
                  <a:lnTo>
                    <a:pt x="1017718" y="90"/>
                  </a:lnTo>
                  <a:lnTo>
                    <a:pt x="979126" y="59"/>
                  </a:lnTo>
                  <a:lnTo>
                    <a:pt x="940529" y="38"/>
                  </a:lnTo>
                  <a:lnTo>
                    <a:pt x="901930" y="24"/>
                  </a:lnTo>
                  <a:lnTo>
                    <a:pt x="863329" y="15"/>
                  </a:lnTo>
                  <a:lnTo>
                    <a:pt x="824728" y="9"/>
                  </a:lnTo>
                  <a:lnTo>
                    <a:pt x="784955" y="5"/>
                  </a:lnTo>
                  <a:lnTo>
                    <a:pt x="744402" y="2"/>
                  </a:lnTo>
                  <a:lnTo>
                    <a:pt x="703328" y="0"/>
                  </a:lnTo>
                  <a:lnTo>
                    <a:pt x="663078" y="1169"/>
                  </a:lnTo>
                  <a:lnTo>
                    <a:pt x="623376" y="3118"/>
                  </a:lnTo>
                  <a:lnTo>
                    <a:pt x="584040" y="5587"/>
                  </a:lnTo>
                  <a:lnTo>
                    <a:pt x="544948" y="8403"/>
                  </a:lnTo>
                  <a:lnTo>
                    <a:pt x="506018" y="11450"/>
                  </a:lnTo>
                  <a:lnTo>
                    <a:pt x="467197" y="14651"/>
                  </a:lnTo>
                  <a:lnTo>
                    <a:pt x="427278" y="16785"/>
                  </a:lnTo>
                  <a:lnTo>
                    <a:pt x="386627" y="18208"/>
                  </a:lnTo>
                  <a:lnTo>
                    <a:pt x="345489" y="19156"/>
                  </a:lnTo>
                  <a:lnTo>
                    <a:pt x="305195" y="22128"/>
                  </a:lnTo>
                  <a:lnTo>
                    <a:pt x="265465" y="26449"/>
                  </a:lnTo>
                  <a:lnTo>
                    <a:pt x="226109" y="31670"/>
                  </a:lnTo>
                  <a:lnTo>
                    <a:pt x="183495" y="36320"/>
                  </a:lnTo>
                  <a:lnTo>
                    <a:pt x="138708" y="40590"/>
                  </a:lnTo>
                  <a:lnTo>
                    <a:pt x="92472" y="44606"/>
                  </a:lnTo>
                  <a:lnTo>
                    <a:pt x="41099" y="49069"/>
                  </a:lnTo>
                  <a:lnTo>
                    <a:pt x="0" y="52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60480" y="223749"/>
            <a:ext cx="3399102" cy="492189"/>
            <a:chOff x="460480" y="223749"/>
            <a:chExt cx="3399102" cy="492189"/>
          </a:xfrm>
        </p:grpSpPr>
        <p:sp>
          <p:nvSpPr>
            <p:cNvPr id="2" name="Freeform 1"/>
            <p:cNvSpPr/>
            <p:nvPr/>
          </p:nvSpPr>
          <p:spPr>
            <a:xfrm>
              <a:off x="610652" y="315854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20" y="176886"/>
                  </a:lnTo>
                  <a:lnTo>
                    <a:pt x="9065" y="240311"/>
                  </a:lnTo>
                  <a:lnTo>
                    <a:pt x="9070" y="299590"/>
                  </a:lnTo>
                  <a:lnTo>
                    <a:pt x="4377" y="332873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0480" y="256081"/>
              <a:ext cx="314557" cy="217702"/>
            </a:xfrm>
            <a:custGeom>
              <a:avLst/>
              <a:gdLst/>
              <a:ahLst/>
              <a:cxnLst/>
              <a:rect l="0" t="0" r="0" b="0"/>
              <a:pathLst>
                <a:path w="314557" h="217702">
                  <a:moveTo>
                    <a:pt x="13302" y="133473"/>
                  </a:moveTo>
                  <a:lnTo>
                    <a:pt x="2123" y="122295"/>
                  </a:lnTo>
                  <a:lnTo>
                    <a:pt x="0" y="115492"/>
                  </a:lnTo>
                  <a:lnTo>
                    <a:pt x="761" y="98575"/>
                  </a:lnTo>
                  <a:lnTo>
                    <a:pt x="8118" y="82478"/>
                  </a:lnTo>
                  <a:lnTo>
                    <a:pt x="20357" y="67525"/>
                  </a:lnTo>
                  <a:lnTo>
                    <a:pt x="72463" y="31794"/>
                  </a:lnTo>
                  <a:lnTo>
                    <a:pt x="125030" y="12046"/>
                  </a:lnTo>
                  <a:lnTo>
                    <a:pt x="173542" y="0"/>
                  </a:lnTo>
                  <a:lnTo>
                    <a:pt x="210909" y="729"/>
                  </a:lnTo>
                  <a:lnTo>
                    <a:pt x="254977" y="11455"/>
                  </a:lnTo>
                  <a:lnTo>
                    <a:pt x="281311" y="27000"/>
                  </a:lnTo>
                  <a:lnTo>
                    <a:pt x="303932" y="52012"/>
                  </a:lnTo>
                  <a:lnTo>
                    <a:pt x="312097" y="74651"/>
                  </a:lnTo>
                  <a:lnTo>
                    <a:pt x="314556" y="99141"/>
                  </a:lnTo>
                  <a:lnTo>
                    <a:pt x="311749" y="121724"/>
                  </a:lnTo>
                  <a:lnTo>
                    <a:pt x="298003" y="154168"/>
                  </a:lnTo>
                  <a:lnTo>
                    <a:pt x="273523" y="180419"/>
                  </a:lnTo>
                  <a:lnTo>
                    <a:pt x="244042" y="197426"/>
                  </a:lnTo>
                  <a:lnTo>
                    <a:pt x="186956" y="209008"/>
                  </a:lnTo>
                  <a:lnTo>
                    <a:pt x="160701" y="217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4971" y="446587"/>
              <a:ext cx="153066" cy="161587"/>
            </a:xfrm>
            <a:custGeom>
              <a:avLst/>
              <a:gdLst/>
              <a:ahLst/>
              <a:cxnLst/>
              <a:rect l="0" t="0" r="0" b="0"/>
              <a:pathLst>
                <a:path w="153066" h="161587">
                  <a:moveTo>
                    <a:pt x="12023" y="90366"/>
                  </a:moveTo>
                  <a:lnTo>
                    <a:pt x="70640" y="81301"/>
                  </a:lnTo>
                  <a:lnTo>
                    <a:pt x="127237" y="68577"/>
                  </a:lnTo>
                  <a:lnTo>
                    <a:pt x="137966" y="65312"/>
                  </a:lnTo>
                  <a:lnTo>
                    <a:pt x="145118" y="58455"/>
                  </a:lnTo>
                  <a:lnTo>
                    <a:pt x="153065" y="38359"/>
                  </a:lnTo>
                  <a:lnTo>
                    <a:pt x="151674" y="28788"/>
                  </a:lnTo>
                  <a:lnTo>
                    <a:pt x="140771" y="11915"/>
                  </a:lnTo>
                  <a:lnTo>
                    <a:pt x="117988" y="2857"/>
                  </a:lnTo>
                  <a:lnTo>
                    <a:pt x="89534" y="0"/>
                  </a:lnTo>
                  <a:lnTo>
                    <a:pt x="61290" y="2630"/>
                  </a:lnTo>
                  <a:lnTo>
                    <a:pt x="50717" y="7309"/>
                  </a:lnTo>
                  <a:lnTo>
                    <a:pt x="35850" y="21866"/>
                  </a:lnTo>
                  <a:lnTo>
                    <a:pt x="9537" y="60977"/>
                  </a:lnTo>
                  <a:lnTo>
                    <a:pt x="0" y="85883"/>
                  </a:lnTo>
                  <a:lnTo>
                    <a:pt x="1220" y="109431"/>
                  </a:lnTo>
                  <a:lnTo>
                    <a:pt x="4821" y="120623"/>
                  </a:lnTo>
                  <a:lnTo>
                    <a:pt x="18181" y="136179"/>
                  </a:lnTo>
                  <a:lnTo>
                    <a:pt x="55354" y="155697"/>
                  </a:lnTo>
                  <a:lnTo>
                    <a:pt x="91672" y="161586"/>
                  </a:lnTo>
                  <a:lnTo>
                    <a:pt x="138365" y="15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452725"/>
              <a:ext cx="147400" cy="163669"/>
            </a:xfrm>
            <a:custGeom>
              <a:avLst/>
              <a:gdLst/>
              <a:ahLst/>
              <a:cxnLst/>
              <a:rect l="0" t="0" r="0" b="0"/>
              <a:pathLst>
                <a:path w="147400" h="163669">
                  <a:moveTo>
                    <a:pt x="0" y="63171"/>
                  </a:moveTo>
                  <a:lnTo>
                    <a:pt x="19128" y="117046"/>
                  </a:lnTo>
                  <a:lnTo>
                    <a:pt x="49803" y="163029"/>
                  </a:lnTo>
                  <a:lnTo>
                    <a:pt x="51919" y="163668"/>
                  </a:lnTo>
                  <a:lnTo>
                    <a:pt x="38278" y="124556"/>
                  </a:lnTo>
                  <a:lnTo>
                    <a:pt x="8454" y="72079"/>
                  </a:lnTo>
                  <a:lnTo>
                    <a:pt x="7975" y="62091"/>
                  </a:lnTo>
                  <a:lnTo>
                    <a:pt x="13683" y="41634"/>
                  </a:lnTo>
                  <a:lnTo>
                    <a:pt x="27138" y="27083"/>
                  </a:lnTo>
                  <a:lnTo>
                    <a:pt x="57564" y="12314"/>
                  </a:lnTo>
                  <a:lnTo>
                    <a:pt x="96215" y="364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3083" y="465584"/>
              <a:ext cx="139809" cy="148303"/>
            </a:xfrm>
            <a:custGeom>
              <a:avLst/>
              <a:gdLst/>
              <a:ahLst/>
              <a:cxnLst/>
              <a:rect l="0" t="0" r="0" b="0"/>
              <a:pathLst>
                <a:path w="139809" h="148303">
                  <a:moveTo>
                    <a:pt x="118751" y="29255"/>
                  </a:moveTo>
                  <a:lnTo>
                    <a:pt x="100770" y="13614"/>
                  </a:lnTo>
                  <a:lnTo>
                    <a:pt x="83853" y="5536"/>
                  </a:lnTo>
                  <a:lnTo>
                    <a:pt x="49009" y="0"/>
                  </a:lnTo>
                  <a:lnTo>
                    <a:pt x="38331" y="2733"/>
                  </a:lnTo>
                  <a:lnTo>
                    <a:pt x="20228" y="15128"/>
                  </a:lnTo>
                  <a:lnTo>
                    <a:pt x="2471" y="41837"/>
                  </a:lnTo>
                  <a:lnTo>
                    <a:pt x="0" y="64873"/>
                  </a:lnTo>
                  <a:lnTo>
                    <a:pt x="3972" y="88369"/>
                  </a:lnTo>
                  <a:lnTo>
                    <a:pt x="19361" y="114750"/>
                  </a:lnTo>
                  <a:lnTo>
                    <a:pt x="32074" y="130034"/>
                  </a:lnTo>
                  <a:lnTo>
                    <a:pt x="63563" y="146203"/>
                  </a:lnTo>
                  <a:lnTo>
                    <a:pt x="86034" y="148302"/>
                  </a:lnTo>
                  <a:lnTo>
                    <a:pt x="115296" y="142907"/>
                  </a:lnTo>
                  <a:lnTo>
                    <a:pt x="139808" y="134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6812" y="450275"/>
              <a:ext cx="123371" cy="141602"/>
            </a:xfrm>
            <a:custGeom>
              <a:avLst/>
              <a:gdLst/>
              <a:ahLst/>
              <a:cxnLst/>
              <a:rect l="0" t="0" r="0" b="0"/>
              <a:pathLst>
                <a:path w="123371" h="141602">
                  <a:moveTo>
                    <a:pt x="39250" y="76149"/>
                  </a:moveTo>
                  <a:lnTo>
                    <a:pt x="99190" y="57021"/>
                  </a:lnTo>
                  <a:lnTo>
                    <a:pt x="116973" y="45811"/>
                  </a:lnTo>
                  <a:lnTo>
                    <a:pt x="121481" y="38376"/>
                  </a:lnTo>
                  <a:lnTo>
                    <a:pt x="123370" y="20757"/>
                  </a:lnTo>
                  <a:lnTo>
                    <a:pt x="119896" y="13485"/>
                  </a:lnTo>
                  <a:lnTo>
                    <a:pt x="106678" y="2285"/>
                  </a:lnTo>
                  <a:lnTo>
                    <a:pt x="98240" y="0"/>
                  </a:lnTo>
                  <a:lnTo>
                    <a:pt x="69596" y="2374"/>
                  </a:lnTo>
                  <a:lnTo>
                    <a:pt x="40053" y="11656"/>
                  </a:lnTo>
                  <a:lnTo>
                    <a:pt x="23619" y="22529"/>
                  </a:lnTo>
                  <a:lnTo>
                    <a:pt x="11636" y="38280"/>
                  </a:lnTo>
                  <a:lnTo>
                    <a:pt x="3580" y="58149"/>
                  </a:lnTo>
                  <a:lnTo>
                    <a:pt x="0" y="82577"/>
                  </a:lnTo>
                  <a:lnTo>
                    <a:pt x="4648" y="105912"/>
                  </a:lnTo>
                  <a:lnTo>
                    <a:pt x="9163" y="117048"/>
                  </a:lnTo>
                  <a:lnTo>
                    <a:pt x="23538" y="132541"/>
                  </a:lnTo>
                  <a:lnTo>
                    <a:pt x="32285" y="138310"/>
                  </a:lnTo>
                  <a:lnTo>
                    <a:pt x="51362" y="141601"/>
                  </a:lnTo>
                  <a:lnTo>
                    <a:pt x="81364" y="139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932" y="474759"/>
              <a:ext cx="157929" cy="156951"/>
            </a:xfrm>
            <a:custGeom>
              <a:avLst/>
              <a:gdLst/>
              <a:ahLst/>
              <a:cxnLst/>
              <a:rect l="0" t="0" r="0" b="0"/>
              <a:pathLst>
                <a:path w="157929" h="156951">
                  <a:moveTo>
                    <a:pt x="0" y="51665"/>
                  </a:moveTo>
                  <a:lnTo>
                    <a:pt x="3120" y="94357"/>
                  </a:lnTo>
                  <a:lnTo>
                    <a:pt x="15619" y="138309"/>
                  </a:lnTo>
                  <a:lnTo>
                    <a:pt x="2596" y="79143"/>
                  </a:lnTo>
                  <a:lnTo>
                    <a:pt x="1731" y="66474"/>
                  </a:lnTo>
                  <a:lnTo>
                    <a:pt x="7008" y="46159"/>
                  </a:lnTo>
                  <a:lnTo>
                    <a:pt x="29461" y="8464"/>
                  </a:lnTo>
                  <a:lnTo>
                    <a:pt x="38358" y="2977"/>
                  </a:lnTo>
                  <a:lnTo>
                    <a:pt x="60722" y="0"/>
                  </a:lnTo>
                  <a:lnTo>
                    <a:pt x="83140" y="5696"/>
                  </a:lnTo>
                  <a:lnTo>
                    <a:pt x="103632" y="17197"/>
                  </a:lnTo>
                  <a:lnTo>
                    <a:pt x="127152" y="43402"/>
                  </a:lnTo>
                  <a:lnTo>
                    <a:pt x="137621" y="63201"/>
                  </a:lnTo>
                  <a:lnTo>
                    <a:pt x="149231" y="123302"/>
                  </a:lnTo>
                  <a:lnTo>
                    <a:pt x="157928" y="156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4559" y="24215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4654" y="58617"/>
                  </a:lnTo>
                  <a:lnTo>
                    <a:pt x="20962" y="118857"/>
                  </a:lnTo>
                  <a:lnTo>
                    <a:pt x="29141" y="173216"/>
                  </a:lnTo>
                  <a:lnTo>
                    <a:pt x="36692" y="233997"/>
                  </a:lnTo>
                  <a:lnTo>
                    <a:pt x="41043" y="291063"/>
                  </a:lnTo>
                  <a:lnTo>
                    <a:pt x="41903" y="33803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0860" y="34744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1110" y="11453"/>
                  </a:lnTo>
                  <a:lnTo>
                    <a:pt x="103265" y="21331"/>
                  </a:lnTo>
                  <a:lnTo>
                    <a:pt x="5204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36994" y="684352"/>
              <a:ext cx="1031794" cy="31586"/>
            </a:xfrm>
            <a:custGeom>
              <a:avLst/>
              <a:gdLst/>
              <a:ahLst/>
              <a:cxnLst/>
              <a:rect l="0" t="0" r="0" b="0"/>
              <a:pathLst>
                <a:path w="1031794" h="31586">
                  <a:moveTo>
                    <a:pt x="1031793" y="0"/>
                  </a:moveTo>
                  <a:lnTo>
                    <a:pt x="982862" y="0"/>
                  </a:lnTo>
                  <a:lnTo>
                    <a:pt x="923732" y="0"/>
                  </a:lnTo>
                  <a:lnTo>
                    <a:pt x="866992" y="0"/>
                  </a:lnTo>
                  <a:lnTo>
                    <a:pt x="807604" y="0"/>
                  </a:lnTo>
                  <a:lnTo>
                    <a:pt x="757136" y="0"/>
                  </a:lnTo>
                  <a:lnTo>
                    <a:pt x="708258" y="0"/>
                  </a:lnTo>
                  <a:lnTo>
                    <a:pt x="661020" y="0"/>
                  </a:lnTo>
                  <a:lnTo>
                    <a:pt x="609979" y="0"/>
                  </a:lnTo>
                  <a:lnTo>
                    <a:pt x="560931" y="0"/>
                  </a:lnTo>
                  <a:lnTo>
                    <a:pt x="513642" y="0"/>
                  </a:lnTo>
                  <a:lnTo>
                    <a:pt x="450851" y="5589"/>
                  </a:lnTo>
                  <a:lnTo>
                    <a:pt x="401997" y="9065"/>
                  </a:lnTo>
                  <a:lnTo>
                    <a:pt x="341493" y="10239"/>
                  </a:lnTo>
                  <a:lnTo>
                    <a:pt x="284481" y="10471"/>
                  </a:lnTo>
                  <a:lnTo>
                    <a:pt x="228160" y="10517"/>
                  </a:lnTo>
                  <a:lnTo>
                    <a:pt x="171974" y="17762"/>
                  </a:lnTo>
                  <a:lnTo>
                    <a:pt x="112696" y="20406"/>
                  </a:lnTo>
                  <a:lnTo>
                    <a:pt x="50597" y="2651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7285" y="442196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4197" y="223749"/>
              <a:ext cx="284270" cy="450075"/>
            </a:xfrm>
            <a:custGeom>
              <a:avLst/>
              <a:gdLst/>
              <a:ahLst/>
              <a:cxnLst/>
              <a:rect l="0" t="0" r="0" b="0"/>
              <a:pathLst>
                <a:path w="284270" h="450075">
                  <a:moveTo>
                    <a:pt x="0" y="439546"/>
                  </a:moveTo>
                  <a:lnTo>
                    <a:pt x="9064" y="380929"/>
                  </a:lnTo>
                  <a:lnTo>
                    <a:pt x="18644" y="325585"/>
                  </a:lnTo>
                  <a:lnTo>
                    <a:pt x="28682" y="262660"/>
                  </a:lnTo>
                  <a:lnTo>
                    <a:pt x="36601" y="199235"/>
                  </a:lnTo>
                  <a:lnTo>
                    <a:pt x="40480" y="147764"/>
                  </a:lnTo>
                  <a:lnTo>
                    <a:pt x="49027" y="93611"/>
                  </a:lnTo>
                  <a:lnTo>
                    <a:pt x="55047" y="39067"/>
                  </a:lnTo>
                  <a:lnTo>
                    <a:pt x="57755" y="25161"/>
                  </a:lnTo>
                  <a:lnTo>
                    <a:pt x="63070" y="14721"/>
                  </a:lnTo>
                  <a:lnTo>
                    <a:pt x="78334" y="0"/>
                  </a:lnTo>
                  <a:lnTo>
                    <a:pt x="86147" y="286"/>
                  </a:lnTo>
                  <a:lnTo>
                    <a:pt x="93696" y="5156"/>
                  </a:lnTo>
                  <a:lnTo>
                    <a:pt x="136777" y="66419"/>
                  </a:lnTo>
                  <a:lnTo>
                    <a:pt x="149697" y="86538"/>
                  </a:lnTo>
                  <a:lnTo>
                    <a:pt x="173762" y="147114"/>
                  </a:lnTo>
                  <a:lnTo>
                    <a:pt x="195374" y="198092"/>
                  </a:lnTo>
                  <a:lnTo>
                    <a:pt x="212306" y="250241"/>
                  </a:lnTo>
                  <a:lnTo>
                    <a:pt x="232141" y="302737"/>
                  </a:lnTo>
                  <a:lnTo>
                    <a:pt x="249716" y="352217"/>
                  </a:lnTo>
                  <a:lnTo>
                    <a:pt x="275906" y="415524"/>
                  </a:lnTo>
                  <a:lnTo>
                    <a:pt x="284269" y="450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74197" y="506826"/>
              <a:ext cx="200042" cy="9071"/>
            </a:xfrm>
            <a:custGeom>
              <a:avLst/>
              <a:gdLst/>
              <a:ahLst/>
              <a:cxnLst/>
              <a:rect l="0" t="0" r="0" b="0"/>
              <a:pathLst>
                <a:path w="200042" h="9071">
                  <a:moveTo>
                    <a:pt x="200041" y="9070"/>
                  </a:moveTo>
                  <a:lnTo>
                    <a:pt x="141424" y="5"/>
                  </a:lnTo>
                  <a:lnTo>
                    <a:pt x="80014" y="0"/>
                  </a:lnTo>
                  <a:lnTo>
                    <a:pt x="27850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9036" y="442196"/>
              <a:ext cx="136871" cy="244418"/>
            </a:xfrm>
            <a:custGeom>
              <a:avLst/>
              <a:gdLst/>
              <a:ahLst/>
              <a:cxnLst/>
              <a:rect l="0" t="0" r="0" b="0"/>
              <a:pathLst>
                <a:path w="136871" h="244418">
                  <a:moveTo>
                    <a:pt x="0" y="84228"/>
                  </a:moveTo>
                  <a:lnTo>
                    <a:pt x="5589" y="142845"/>
                  </a:lnTo>
                  <a:lnTo>
                    <a:pt x="29664" y="199442"/>
                  </a:lnTo>
                  <a:lnTo>
                    <a:pt x="50833" y="242037"/>
                  </a:lnTo>
                  <a:lnTo>
                    <a:pt x="53776" y="244417"/>
                  </a:lnTo>
                  <a:lnTo>
                    <a:pt x="54568" y="241323"/>
                  </a:lnTo>
                  <a:lnTo>
                    <a:pt x="47433" y="202737"/>
                  </a:lnTo>
                  <a:lnTo>
                    <a:pt x="23028" y="147754"/>
                  </a:lnTo>
                  <a:lnTo>
                    <a:pt x="4939" y="93634"/>
                  </a:lnTo>
                  <a:lnTo>
                    <a:pt x="2633" y="55950"/>
                  </a:lnTo>
                  <a:lnTo>
                    <a:pt x="6239" y="33056"/>
                  </a:lnTo>
                  <a:lnTo>
                    <a:pt x="12348" y="24377"/>
                  </a:lnTo>
                  <a:lnTo>
                    <a:pt x="31614" y="11614"/>
                  </a:lnTo>
                  <a:lnTo>
                    <a:pt x="68769" y="3442"/>
                  </a:lnTo>
                  <a:lnTo>
                    <a:pt x="124667" y="45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29952" y="491676"/>
              <a:ext cx="239168" cy="182548"/>
            </a:xfrm>
            <a:custGeom>
              <a:avLst/>
              <a:gdLst/>
              <a:ahLst/>
              <a:cxnLst/>
              <a:rect l="0" t="0" r="0" b="0"/>
              <a:pathLst>
                <a:path w="239168" h="182548">
                  <a:moveTo>
                    <a:pt x="154939" y="87391"/>
                  </a:moveTo>
                  <a:lnTo>
                    <a:pt x="134695" y="43428"/>
                  </a:lnTo>
                  <a:lnTo>
                    <a:pt x="115535" y="18733"/>
                  </a:lnTo>
                  <a:lnTo>
                    <a:pt x="89451" y="2187"/>
                  </a:lnTo>
                  <a:lnTo>
                    <a:pt x="66562" y="0"/>
                  </a:lnTo>
                  <a:lnTo>
                    <a:pt x="43131" y="4097"/>
                  </a:lnTo>
                  <a:lnTo>
                    <a:pt x="24918" y="13716"/>
                  </a:lnTo>
                  <a:lnTo>
                    <a:pt x="12144" y="28910"/>
                  </a:lnTo>
                  <a:lnTo>
                    <a:pt x="7100" y="37875"/>
                  </a:lnTo>
                  <a:lnTo>
                    <a:pt x="0" y="78439"/>
                  </a:lnTo>
                  <a:lnTo>
                    <a:pt x="3486" y="121913"/>
                  </a:lnTo>
                  <a:lnTo>
                    <a:pt x="11977" y="144068"/>
                  </a:lnTo>
                  <a:lnTo>
                    <a:pt x="36493" y="177355"/>
                  </a:lnTo>
                  <a:lnTo>
                    <a:pt x="45559" y="181292"/>
                  </a:lnTo>
                  <a:lnTo>
                    <a:pt x="68111" y="182547"/>
                  </a:lnTo>
                  <a:lnTo>
                    <a:pt x="87493" y="176086"/>
                  </a:lnTo>
                  <a:lnTo>
                    <a:pt x="103906" y="164246"/>
                  </a:lnTo>
                  <a:lnTo>
                    <a:pt x="118999" y="147285"/>
                  </a:lnTo>
                  <a:lnTo>
                    <a:pt x="127267" y="124929"/>
                  </a:lnTo>
                  <a:lnTo>
                    <a:pt x="129472" y="112416"/>
                  </a:lnTo>
                  <a:lnTo>
                    <a:pt x="132112" y="107584"/>
                  </a:lnTo>
                  <a:lnTo>
                    <a:pt x="135042" y="107872"/>
                  </a:lnTo>
                  <a:lnTo>
                    <a:pt x="169613" y="140907"/>
                  </a:lnTo>
                  <a:lnTo>
                    <a:pt x="178760" y="147635"/>
                  </a:lnTo>
                  <a:lnTo>
                    <a:pt x="201401" y="155110"/>
                  </a:lnTo>
                  <a:lnTo>
                    <a:pt x="239167" y="161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69119" y="263212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8" y="169786"/>
                  </a:lnTo>
                  <a:lnTo>
                    <a:pt x="21788" y="228901"/>
                  </a:lnTo>
                  <a:lnTo>
                    <a:pt x="28682" y="283462"/>
                  </a:lnTo>
                  <a:lnTo>
                    <a:pt x="33845" y="333553"/>
                  </a:lnTo>
                  <a:lnTo>
                    <a:pt x="40481" y="392400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4362" y="410611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7543" y="14654"/>
                  </a:lnTo>
                  <a:lnTo>
                    <a:pt x="106162" y="19792"/>
                  </a:lnTo>
                  <a:lnTo>
                    <a:pt x="47140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53043" y="547481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98639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9160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57770" y="505367"/>
              <a:ext cx="201812" cy="192577"/>
            </a:xfrm>
            <a:custGeom>
              <a:avLst/>
              <a:gdLst/>
              <a:ahLst/>
              <a:cxnLst/>
              <a:rect l="0" t="0" r="0" b="0"/>
              <a:pathLst>
                <a:path w="201812" h="192577">
                  <a:moveTo>
                    <a:pt x="111432" y="31586"/>
                  </a:moveTo>
                  <a:lnTo>
                    <a:pt x="100253" y="20407"/>
                  </a:lnTo>
                  <a:lnTo>
                    <a:pt x="82287" y="14919"/>
                  </a:lnTo>
                  <a:lnTo>
                    <a:pt x="59874" y="13650"/>
                  </a:lnTo>
                  <a:lnTo>
                    <a:pt x="38214" y="16985"/>
                  </a:lnTo>
                  <a:lnTo>
                    <a:pt x="20009" y="28606"/>
                  </a:lnTo>
                  <a:lnTo>
                    <a:pt x="11879" y="36618"/>
                  </a:lnTo>
                  <a:lnTo>
                    <a:pt x="2845" y="61119"/>
                  </a:lnTo>
                  <a:lnTo>
                    <a:pt x="0" y="89165"/>
                  </a:lnTo>
                  <a:lnTo>
                    <a:pt x="10696" y="146663"/>
                  </a:lnTo>
                  <a:lnTo>
                    <a:pt x="23376" y="165010"/>
                  </a:lnTo>
                  <a:lnTo>
                    <a:pt x="40710" y="179793"/>
                  </a:lnTo>
                  <a:lnTo>
                    <a:pt x="60113" y="190262"/>
                  </a:lnTo>
                  <a:lnTo>
                    <a:pt x="83554" y="192576"/>
                  </a:lnTo>
                  <a:lnTo>
                    <a:pt x="131141" y="184529"/>
                  </a:lnTo>
                  <a:lnTo>
                    <a:pt x="163675" y="169449"/>
                  </a:lnTo>
                  <a:lnTo>
                    <a:pt x="189952" y="144574"/>
                  </a:lnTo>
                  <a:lnTo>
                    <a:pt x="198972" y="121967"/>
                  </a:lnTo>
                  <a:lnTo>
                    <a:pt x="201811" y="97492"/>
                  </a:lnTo>
                  <a:lnTo>
                    <a:pt x="199174" y="74915"/>
                  </a:lnTo>
                  <a:lnTo>
                    <a:pt x="185522" y="42474"/>
                  </a:lnTo>
                  <a:lnTo>
                    <a:pt x="161070" y="16225"/>
                  </a:lnTo>
                  <a:lnTo>
                    <a:pt x="138563" y="7211"/>
                  </a:lnTo>
                  <a:lnTo>
                    <a:pt x="903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179813" y="252683"/>
            <a:ext cx="4874695" cy="587236"/>
            <a:chOff x="4179813" y="252683"/>
            <a:chExt cx="4874695" cy="587236"/>
          </a:xfrm>
        </p:grpSpPr>
        <p:sp>
          <p:nvSpPr>
            <p:cNvPr id="23" name="Freeform 22"/>
            <p:cNvSpPr/>
            <p:nvPr/>
          </p:nvSpPr>
          <p:spPr>
            <a:xfrm>
              <a:off x="4362574" y="252683"/>
              <a:ext cx="6753" cy="431670"/>
            </a:xfrm>
            <a:custGeom>
              <a:avLst/>
              <a:gdLst/>
              <a:ahLst/>
              <a:cxnLst/>
              <a:rect l="0" t="0" r="0" b="0"/>
              <a:pathLst>
                <a:path w="6753" h="431670">
                  <a:moveTo>
                    <a:pt x="6752" y="0"/>
                  </a:moveTo>
                  <a:lnTo>
                    <a:pt x="1163" y="58617"/>
                  </a:lnTo>
                  <a:lnTo>
                    <a:pt x="3265" y="107895"/>
                  </a:lnTo>
                  <a:lnTo>
                    <a:pt x="0" y="158311"/>
                  </a:lnTo>
                  <a:lnTo>
                    <a:pt x="5072" y="217925"/>
                  </a:lnTo>
                  <a:lnTo>
                    <a:pt x="6255" y="275921"/>
                  </a:lnTo>
                  <a:lnTo>
                    <a:pt x="3485" y="331319"/>
                  </a:lnTo>
                  <a:lnTo>
                    <a:pt x="1495" y="377369"/>
                  </a:lnTo>
                  <a:lnTo>
                    <a:pt x="675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79813" y="400082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46792" y="8334"/>
                  </a:lnTo>
                  <a:lnTo>
                    <a:pt x="189779" y="15684"/>
                  </a:lnTo>
                  <a:lnTo>
                    <a:pt x="139419" y="19465"/>
                  </a:lnTo>
                  <a:lnTo>
                    <a:pt x="87453" y="20586"/>
                  </a:lnTo>
                  <a:lnTo>
                    <a:pt x="35011" y="209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3554" y="252683"/>
              <a:ext cx="193716" cy="410613"/>
            </a:xfrm>
            <a:custGeom>
              <a:avLst/>
              <a:gdLst/>
              <a:ahLst/>
              <a:cxnLst/>
              <a:rect l="0" t="0" r="0" b="0"/>
              <a:pathLst>
                <a:path w="193716" h="410613">
                  <a:moveTo>
                    <a:pt x="0" y="0"/>
                  </a:moveTo>
                  <a:lnTo>
                    <a:pt x="3120" y="54145"/>
                  </a:lnTo>
                  <a:lnTo>
                    <a:pt x="8333" y="101441"/>
                  </a:lnTo>
                  <a:lnTo>
                    <a:pt x="12998" y="156789"/>
                  </a:lnTo>
                  <a:lnTo>
                    <a:pt x="21789" y="210233"/>
                  </a:lnTo>
                  <a:lnTo>
                    <a:pt x="28683" y="259993"/>
                  </a:lnTo>
                  <a:lnTo>
                    <a:pt x="36602" y="313140"/>
                  </a:lnTo>
                  <a:lnTo>
                    <a:pt x="41025" y="365838"/>
                  </a:lnTo>
                  <a:lnTo>
                    <a:pt x="41792" y="397996"/>
                  </a:lnTo>
                  <a:lnTo>
                    <a:pt x="40849" y="383217"/>
                  </a:lnTo>
                  <a:lnTo>
                    <a:pt x="33036" y="330489"/>
                  </a:lnTo>
                  <a:lnTo>
                    <a:pt x="33042" y="277845"/>
                  </a:lnTo>
                  <a:lnTo>
                    <a:pt x="41246" y="244542"/>
                  </a:lnTo>
                  <a:lnTo>
                    <a:pt x="51867" y="227228"/>
                  </a:lnTo>
                  <a:lnTo>
                    <a:pt x="59144" y="222846"/>
                  </a:lnTo>
                  <a:lnTo>
                    <a:pt x="76589" y="221095"/>
                  </a:lnTo>
                  <a:lnTo>
                    <a:pt x="106141" y="226687"/>
                  </a:lnTo>
                  <a:lnTo>
                    <a:pt x="131535" y="241342"/>
                  </a:lnTo>
                  <a:lnTo>
                    <a:pt x="153877" y="266091"/>
                  </a:lnTo>
                  <a:lnTo>
                    <a:pt x="181830" y="326637"/>
                  </a:lnTo>
                  <a:lnTo>
                    <a:pt x="192826" y="358044"/>
                  </a:lnTo>
                  <a:lnTo>
                    <a:pt x="193715" y="379060"/>
                  </a:lnTo>
                  <a:lnTo>
                    <a:pt x="18951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03502" y="502226"/>
              <a:ext cx="192250" cy="164912"/>
            </a:xfrm>
            <a:custGeom>
              <a:avLst/>
              <a:gdLst/>
              <a:ahLst/>
              <a:cxnLst/>
              <a:rect l="0" t="0" r="0" b="0"/>
              <a:pathLst>
                <a:path w="192250" h="164912">
                  <a:moveTo>
                    <a:pt x="118550" y="66312"/>
                  </a:moveTo>
                  <a:lnTo>
                    <a:pt x="118550" y="43956"/>
                  </a:lnTo>
                  <a:lnTo>
                    <a:pt x="112311" y="26740"/>
                  </a:lnTo>
                  <a:lnTo>
                    <a:pt x="107371" y="18874"/>
                  </a:lnTo>
                  <a:lnTo>
                    <a:pt x="92524" y="7014"/>
                  </a:lnTo>
                  <a:lnTo>
                    <a:pt x="83652" y="2214"/>
                  </a:lnTo>
                  <a:lnTo>
                    <a:pt x="64435" y="0"/>
                  </a:lnTo>
                  <a:lnTo>
                    <a:pt x="45366" y="4085"/>
                  </a:lnTo>
                  <a:lnTo>
                    <a:pt x="29092" y="13699"/>
                  </a:lnTo>
                  <a:lnTo>
                    <a:pt x="17179" y="32010"/>
                  </a:lnTo>
                  <a:lnTo>
                    <a:pt x="0" y="76304"/>
                  </a:lnTo>
                  <a:lnTo>
                    <a:pt x="106" y="113857"/>
                  </a:lnTo>
                  <a:lnTo>
                    <a:pt x="7546" y="149030"/>
                  </a:lnTo>
                  <a:lnTo>
                    <a:pt x="14132" y="156552"/>
                  </a:lnTo>
                  <a:lnTo>
                    <a:pt x="33927" y="164911"/>
                  </a:lnTo>
                  <a:lnTo>
                    <a:pt x="43417" y="164800"/>
                  </a:lnTo>
                  <a:lnTo>
                    <a:pt x="60201" y="158438"/>
                  </a:lnTo>
                  <a:lnTo>
                    <a:pt x="82803" y="141702"/>
                  </a:lnTo>
                  <a:lnTo>
                    <a:pt x="98729" y="116336"/>
                  </a:lnTo>
                  <a:lnTo>
                    <a:pt x="121860" y="55554"/>
                  </a:lnTo>
                  <a:lnTo>
                    <a:pt x="124266" y="53291"/>
                  </a:lnTo>
                  <a:lnTo>
                    <a:pt x="125870" y="56462"/>
                  </a:lnTo>
                  <a:lnTo>
                    <a:pt x="134034" y="89583"/>
                  </a:lnTo>
                  <a:lnTo>
                    <a:pt x="149133" y="119611"/>
                  </a:lnTo>
                  <a:lnTo>
                    <a:pt x="164898" y="134064"/>
                  </a:lnTo>
                  <a:lnTo>
                    <a:pt x="192249" y="150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7865" y="273740"/>
              <a:ext cx="42115" cy="328645"/>
            </a:xfrm>
            <a:custGeom>
              <a:avLst/>
              <a:gdLst/>
              <a:ahLst/>
              <a:cxnLst/>
              <a:rect l="0" t="0" r="0" b="0"/>
              <a:pathLst>
                <a:path w="42115" h="328645">
                  <a:moveTo>
                    <a:pt x="0" y="0"/>
                  </a:moveTo>
                  <a:lnTo>
                    <a:pt x="1170" y="49263"/>
                  </a:lnTo>
                  <a:lnTo>
                    <a:pt x="8405" y="99345"/>
                  </a:lnTo>
                  <a:lnTo>
                    <a:pt x="16788" y="151228"/>
                  </a:lnTo>
                  <a:lnTo>
                    <a:pt x="20962" y="202476"/>
                  </a:lnTo>
                  <a:lnTo>
                    <a:pt x="29141" y="262307"/>
                  </a:lnTo>
                  <a:lnTo>
                    <a:pt x="31103" y="319186"/>
                  </a:lnTo>
                  <a:lnTo>
                    <a:pt x="32433" y="326265"/>
                  </a:lnTo>
                  <a:lnTo>
                    <a:pt x="34490" y="328644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11523" y="405022"/>
              <a:ext cx="252685" cy="16118"/>
            </a:xfrm>
            <a:custGeom>
              <a:avLst/>
              <a:gdLst/>
              <a:ahLst/>
              <a:cxnLst/>
              <a:rect l="0" t="0" r="0" b="0"/>
              <a:pathLst>
                <a:path w="252685" h="16118">
                  <a:moveTo>
                    <a:pt x="252684" y="5589"/>
                  </a:moveTo>
                  <a:lnTo>
                    <a:pt x="235916" y="0"/>
                  </a:lnTo>
                  <a:lnTo>
                    <a:pt x="218326" y="375"/>
                  </a:lnTo>
                  <a:lnTo>
                    <a:pt x="167258" y="4559"/>
                  </a:lnTo>
                  <a:lnTo>
                    <a:pt x="110421" y="11451"/>
                  </a:lnTo>
                  <a:lnTo>
                    <a:pt x="47730" y="659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34907" y="424500"/>
              <a:ext cx="182027" cy="189896"/>
            </a:xfrm>
            <a:custGeom>
              <a:avLst/>
              <a:gdLst/>
              <a:ahLst/>
              <a:cxnLst/>
              <a:rect l="0" t="0" r="0" b="0"/>
              <a:pathLst>
                <a:path w="182027" h="189896">
                  <a:moveTo>
                    <a:pt x="160968" y="28225"/>
                  </a:moveTo>
                  <a:lnTo>
                    <a:pt x="105924" y="4201"/>
                  </a:lnTo>
                  <a:lnTo>
                    <a:pt x="81132" y="0"/>
                  </a:lnTo>
                  <a:lnTo>
                    <a:pt x="57635" y="4372"/>
                  </a:lnTo>
                  <a:lnTo>
                    <a:pt x="36663" y="15284"/>
                  </a:lnTo>
                  <a:lnTo>
                    <a:pt x="19544" y="31832"/>
                  </a:lnTo>
                  <a:lnTo>
                    <a:pt x="2342" y="60879"/>
                  </a:lnTo>
                  <a:lnTo>
                    <a:pt x="0" y="81342"/>
                  </a:lnTo>
                  <a:lnTo>
                    <a:pt x="8030" y="123075"/>
                  </a:lnTo>
                  <a:lnTo>
                    <a:pt x="23106" y="154595"/>
                  </a:lnTo>
                  <a:lnTo>
                    <a:pt x="38865" y="169397"/>
                  </a:lnTo>
                  <a:lnTo>
                    <a:pt x="77578" y="188432"/>
                  </a:lnTo>
                  <a:lnTo>
                    <a:pt x="98169" y="189895"/>
                  </a:lnTo>
                  <a:lnTo>
                    <a:pt x="149319" y="178240"/>
                  </a:lnTo>
                  <a:lnTo>
                    <a:pt x="182026" y="165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42717" y="473782"/>
              <a:ext cx="158211" cy="161623"/>
            </a:xfrm>
            <a:custGeom>
              <a:avLst/>
              <a:gdLst/>
              <a:ahLst/>
              <a:cxnLst/>
              <a:rect l="0" t="0" r="0" b="0"/>
              <a:pathLst>
                <a:path w="158211" h="161623">
                  <a:moveTo>
                    <a:pt x="111086" y="21057"/>
                  </a:moveTo>
                  <a:lnTo>
                    <a:pt x="94318" y="15468"/>
                  </a:lnTo>
                  <a:lnTo>
                    <a:pt x="76727" y="15843"/>
                  </a:lnTo>
                  <a:lnTo>
                    <a:pt x="57211" y="21079"/>
                  </a:lnTo>
                  <a:lnTo>
                    <a:pt x="36838" y="31205"/>
                  </a:lnTo>
                  <a:lnTo>
                    <a:pt x="11228" y="55649"/>
                  </a:lnTo>
                  <a:lnTo>
                    <a:pt x="2364" y="78155"/>
                  </a:lnTo>
                  <a:lnTo>
                    <a:pt x="0" y="90708"/>
                  </a:lnTo>
                  <a:lnTo>
                    <a:pt x="3613" y="114014"/>
                  </a:lnTo>
                  <a:lnTo>
                    <a:pt x="7851" y="125142"/>
                  </a:lnTo>
                  <a:lnTo>
                    <a:pt x="21920" y="140627"/>
                  </a:lnTo>
                  <a:lnTo>
                    <a:pt x="59548" y="160099"/>
                  </a:lnTo>
                  <a:lnTo>
                    <a:pt x="79991" y="161622"/>
                  </a:lnTo>
                  <a:lnTo>
                    <a:pt x="100776" y="157230"/>
                  </a:lnTo>
                  <a:lnTo>
                    <a:pt x="121712" y="147479"/>
                  </a:lnTo>
                  <a:lnTo>
                    <a:pt x="147639" y="123246"/>
                  </a:lnTo>
                  <a:lnTo>
                    <a:pt x="156578" y="97670"/>
                  </a:lnTo>
                  <a:lnTo>
                    <a:pt x="158210" y="70315"/>
                  </a:lnTo>
                  <a:lnTo>
                    <a:pt x="151138" y="50358"/>
                  </a:lnTo>
                  <a:lnTo>
                    <a:pt x="134001" y="25969"/>
                  </a:lnTo>
                  <a:lnTo>
                    <a:pt x="1005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69616" y="473652"/>
              <a:ext cx="231628" cy="179115"/>
            </a:xfrm>
            <a:custGeom>
              <a:avLst/>
              <a:gdLst/>
              <a:ahLst/>
              <a:cxnLst/>
              <a:rect l="0" t="0" r="0" b="0"/>
              <a:pathLst>
                <a:path w="231628" h="179115">
                  <a:moveTo>
                    <a:pt x="0" y="52772"/>
                  </a:moveTo>
                  <a:lnTo>
                    <a:pt x="8334" y="90250"/>
                  </a:lnTo>
                  <a:lnTo>
                    <a:pt x="16305" y="139899"/>
                  </a:lnTo>
                  <a:lnTo>
                    <a:pt x="15550" y="138933"/>
                  </a:lnTo>
                  <a:lnTo>
                    <a:pt x="13876" y="134779"/>
                  </a:lnTo>
                  <a:lnTo>
                    <a:pt x="10970" y="81755"/>
                  </a:lnTo>
                  <a:lnTo>
                    <a:pt x="16205" y="33281"/>
                  </a:lnTo>
                  <a:lnTo>
                    <a:pt x="21332" y="24570"/>
                  </a:lnTo>
                  <a:lnTo>
                    <a:pt x="36387" y="11772"/>
                  </a:lnTo>
                  <a:lnTo>
                    <a:pt x="44146" y="11401"/>
                  </a:lnTo>
                  <a:lnTo>
                    <a:pt x="51657" y="14663"/>
                  </a:lnTo>
                  <a:lnTo>
                    <a:pt x="80524" y="39525"/>
                  </a:lnTo>
                  <a:lnTo>
                    <a:pt x="96129" y="65615"/>
                  </a:lnTo>
                  <a:lnTo>
                    <a:pt x="109542" y="98853"/>
                  </a:lnTo>
                  <a:lnTo>
                    <a:pt x="106078" y="64603"/>
                  </a:lnTo>
                  <a:lnTo>
                    <a:pt x="111109" y="32101"/>
                  </a:lnTo>
                  <a:lnTo>
                    <a:pt x="123082" y="13949"/>
                  </a:lnTo>
                  <a:lnTo>
                    <a:pt x="131188" y="5833"/>
                  </a:lnTo>
                  <a:lnTo>
                    <a:pt x="140101" y="1593"/>
                  </a:lnTo>
                  <a:lnTo>
                    <a:pt x="159363" y="0"/>
                  </a:lnTo>
                  <a:lnTo>
                    <a:pt x="176503" y="6311"/>
                  </a:lnTo>
                  <a:lnTo>
                    <a:pt x="184349" y="11270"/>
                  </a:lnTo>
                  <a:lnTo>
                    <a:pt x="196187" y="26138"/>
                  </a:lnTo>
                  <a:lnTo>
                    <a:pt x="223148" y="75651"/>
                  </a:lnTo>
                  <a:lnTo>
                    <a:pt x="229953" y="127525"/>
                  </a:lnTo>
                  <a:lnTo>
                    <a:pt x="231627" y="179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45424" y="384117"/>
              <a:ext cx="157673" cy="455802"/>
            </a:xfrm>
            <a:custGeom>
              <a:avLst/>
              <a:gdLst/>
              <a:ahLst/>
              <a:cxnLst/>
              <a:rect l="0" t="0" r="0" b="0"/>
              <a:pathLst>
                <a:path w="157673" h="455802">
                  <a:moveTo>
                    <a:pt x="40047" y="173893"/>
                  </a:moveTo>
                  <a:lnTo>
                    <a:pt x="40047" y="232510"/>
                  </a:lnTo>
                  <a:lnTo>
                    <a:pt x="41217" y="293919"/>
                  </a:lnTo>
                  <a:lnTo>
                    <a:pt x="48381" y="352323"/>
                  </a:lnTo>
                  <a:lnTo>
                    <a:pt x="50143" y="408920"/>
                  </a:lnTo>
                  <a:lnTo>
                    <a:pt x="50491" y="455801"/>
                  </a:lnTo>
                  <a:lnTo>
                    <a:pt x="49399" y="404571"/>
                  </a:lnTo>
                  <a:lnTo>
                    <a:pt x="43338" y="357536"/>
                  </a:lnTo>
                  <a:lnTo>
                    <a:pt x="39853" y="306554"/>
                  </a:lnTo>
                  <a:lnTo>
                    <a:pt x="31931" y="254404"/>
                  </a:lnTo>
                  <a:lnTo>
                    <a:pt x="22175" y="203077"/>
                  </a:lnTo>
                  <a:lnTo>
                    <a:pt x="8397" y="143220"/>
                  </a:lnTo>
                  <a:lnTo>
                    <a:pt x="0" y="80746"/>
                  </a:lnTo>
                  <a:lnTo>
                    <a:pt x="4135" y="40619"/>
                  </a:lnTo>
                  <a:lnTo>
                    <a:pt x="12778" y="20683"/>
                  </a:lnTo>
                  <a:lnTo>
                    <a:pt x="18358" y="12092"/>
                  </a:lnTo>
                  <a:lnTo>
                    <a:pt x="26758" y="6364"/>
                  </a:lnTo>
                  <a:lnTo>
                    <a:pt x="48568" y="0"/>
                  </a:lnTo>
                  <a:lnTo>
                    <a:pt x="58596" y="642"/>
                  </a:lnTo>
                  <a:lnTo>
                    <a:pt x="75977" y="7595"/>
                  </a:lnTo>
                  <a:lnTo>
                    <a:pt x="120531" y="44539"/>
                  </a:lnTo>
                  <a:lnTo>
                    <a:pt x="153794" y="100853"/>
                  </a:lnTo>
                  <a:lnTo>
                    <a:pt x="157672" y="121544"/>
                  </a:lnTo>
                  <a:lnTo>
                    <a:pt x="157068" y="131974"/>
                  </a:lnTo>
                  <a:lnTo>
                    <a:pt x="150158" y="149803"/>
                  </a:lnTo>
                  <a:lnTo>
                    <a:pt x="145040" y="157833"/>
                  </a:lnTo>
                  <a:lnTo>
                    <a:pt x="129995" y="169875"/>
                  </a:lnTo>
                  <a:lnTo>
                    <a:pt x="112779" y="177956"/>
                  </a:lnTo>
                  <a:lnTo>
                    <a:pt x="82161" y="184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87697" y="410285"/>
              <a:ext cx="224159" cy="168520"/>
            </a:xfrm>
            <a:custGeom>
              <a:avLst/>
              <a:gdLst/>
              <a:ahLst/>
              <a:cxnLst/>
              <a:rect l="0" t="0" r="0" b="0"/>
              <a:pathLst>
                <a:path w="224159" h="168520">
                  <a:moveTo>
                    <a:pt x="160987" y="74025"/>
                  </a:moveTo>
                  <a:lnTo>
                    <a:pt x="118325" y="13152"/>
                  </a:lnTo>
                  <a:lnTo>
                    <a:pt x="111488" y="5367"/>
                  </a:lnTo>
                  <a:lnTo>
                    <a:pt x="102252" y="1347"/>
                  </a:lnTo>
                  <a:lnTo>
                    <a:pt x="79510" y="0"/>
                  </a:lnTo>
                  <a:lnTo>
                    <a:pt x="45989" y="11408"/>
                  </a:lnTo>
                  <a:lnTo>
                    <a:pt x="19418" y="35195"/>
                  </a:lnTo>
                  <a:lnTo>
                    <a:pt x="2317" y="64470"/>
                  </a:lnTo>
                  <a:lnTo>
                    <a:pt x="0" y="84986"/>
                  </a:lnTo>
                  <a:lnTo>
                    <a:pt x="8044" y="132343"/>
                  </a:lnTo>
                  <a:lnTo>
                    <a:pt x="23123" y="161754"/>
                  </a:lnTo>
                  <a:lnTo>
                    <a:pt x="30473" y="166437"/>
                  </a:lnTo>
                  <a:lnTo>
                    <a:pt x="47998" y="168519"/>
                  </a:lnTo>
                  <a:lnTo>
                    <a:pt x="64366" y="162426"/>
                  </a:lnTo>
                  <a:lnTo>
                    <a:pt x="93938" y="139450"/>
                  </a:lnTo>
                  <a:lnTo>
                    <a:pt x="109665" y="113688"/>
                  </a:lnTo>
                  <a:lnTo>
                    <a:pt x="118223" y="73324"/>
                  </a:lnTo>
                  <a:lnTo>
                    <a:pt x="120779" y="73558"/>
                  </a:lnTo>
                  <a:lnTo>
                    <a:pt x="126739" y="83176"/>
                  </a:lnTo>
                  <a:lnTo>
                    <a:pt x="139011" y="107152"/>
                  </a:lnTo>
                  <a:lnTo>
                    <a:pt x="163834" y="128424"/>
                  </a:lnTo>
                  <a:lnTo>
                    <a:pt x="224158" y="158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17635" y="379025"/>
              <a:ext cx="120563" cy="168002"/>
            </a:xfrm>
            <a:custGeom>
              <a:avLst/>
              <a:gdLst/>
              <a:ahLst/>
              <a:cxnLst/>
              <a:rect l="0" t="0" r="0" b="0"/>
              <a:pathLst>
                <a:path w="120563" h="168002">
                  <a:moveTo>
                    <a:pt x="15276" y="63171"/>
                  </a:moveTo>
                  <a:lnTo>
                    <a:pt x="20866" y="121788"/>
                  </a:lnTo>
                  <a:lnTo>
                    <a:pt x="30896" y="167773"/>
                  </a:lnTo>
                  <a:lnTo>
                    <a:pt x="30369" y="168001"/>
                  </a:lnTo>
                  <a:lnTo>
                    <a:pt x="11418" y="114555"/>
                  </a:lnTo>
                  <a:lnTo>
                    <a:pt x="0" y="73451"/>
                  </a:lnTo>
                  <a:lnTo>
                    <a:pt x="1858" y="52532"/>
                  </a:lnTo>
                  <a:lnTo>
                    <a:pt x="9703" y="34656"/>
                  </a:lnTo>
                  <a:lnTo>
                    <a:pt x="15070" y="26614"/>
                  </a:lnTo>
                  <a:lnTo>
                    <a:pt x="23328" y="21252"/>
                  </a:lnTo>
                  <a:lnTo>
                    <a:pt x="57307" y="13706"/>
                  </a:lnTo>
                  <a:lnTo>
                    <a:pt x="101351" y="8037"/>
                  </a:lnTo>
                  <a:lnTo>
                    <a:pt x="120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52732" y="383558"/>
              <a:ext cx="164473" cy="174453"/>
            </a:xfrm>
            <a:custGeom>
              <a:avLst/>
              <a:gdLst/>
              <a:ahLst/>
              <a:cxnLst/>
              <a:rect l="0" t="0" r="0" b="0"/>
              <a:pathLst>
                <a:path w="164473" h="174453">
                  <a:moveTo>
                    <a:pt x="17050" y="69167"/>
                  </a:moveTo>
                  <a:lnTo>
                    <a:pt x="28229" y="80345"/>
                  </a:lnTo>
                  <a:lnTo>
                    <a:pt x="46195" y="85833"/>
                  </a:lnTo>
                  <a:lnTo>
                    <a:pt x="69777" y="87103"/>
                  </a:lnTo>
                  <a:lnTo>
                    <a:pt x="131257" y="75313"/>
                  </a:lnTo>
                  <a:lnTo>
                    <a:pt x="158384" y="59809"/>
                  </a:lnTo>
                  <a:lnTo>
                    <a:pt x="162746" y="52400"/>
                  </a:lnTo>
                  <a:lnTo>
                    <a:pt x="164472" y="34809"/>
                  </a:lnTo>
                  <a:lnTo>
                    <a:pt x="158221" y="18412"/>
                  </a:lnTo>
                  <a:lnTo>
                    <a:pt x="153278" y="10764"/>
                  </a:lnTo>
                  <a:lnTo>
                    <a:pt x="145303" y="5665"/>
                  </a:lnTo>
                  <a:lnTo>
                    <a:pt x="123965" y="0"/>
                  </a:lnTo>
                  <a:lnTo>
                    <a:pt x="85643" y="2400"/>
                  </a:lnTo>
                  <a:lnTo>
                    <a:pt x="64693" y="10637"/>
                  </a:lnTo>
                  <a:lnTo>
                    <a:pt x="10354" y="55401"/>
                  </a:lnTo>
                  <a:lnTo>
                    <a:pt x="2376" y="75527"/>
                  </a:lnTo>
                  <a:lnTo>
                    <a:pt x="0" y="98900"/>
                  </a:lnTo>
                  <a:lnTo>
                    <a:pt x="2843" y="120986"/>
                  </a:lnTo>
                  <a:lnTo>
                    <a:pt x="14245" y="139381"/>
                  </a:lnTo>
                  <a:lnTo>
                    <a:pt x="31011" y="154185"/>
                  </a:lnTo>
                  <a:lnTo>
                    <a:pt x="50161" y="164665"/>
                  </a:lnTo>
                  <a:lnTo>
                    <a:pt x="106692" y="173163"/>
                  </a:lnTo>
                  <a:lnTo>
                    <a:pt x="132863" y="174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60981" y="373436"/>
              <a:ext cx="186800" cy="181156"/>
            </a:xfrm>
            <a:custGeom>
              <a:avLst/>
              <a:gdLst/>
              <a:ahLst/>
              <a:cxnLst/>
              <a:rect l="0" t="0" r="0" b="0"/>
              <a:pathLst>
                <a:path w="186800" h="181156">
                  <a:moveTo>
                    <a:pt x="124656" y="5589"/>
                  </a:moveTo>
                  <a:lnTo>
                    <a:pt x="107888" y="0"/>
                  </a:lnTo>
                  <a:lnTo>
                    <a:pt x="90298" y="376"/>
                  </a:lnTo>
                  <a:lnTo>
                    <a:pt x="32828" y="13308"/>
                  </a:lnTo>
                  <a:lnTo>
                    <a:pt x="10144" y="19938"/>
                  </a:lnTo>
                  <a:lnTo>
                    <a:pt x="3861" y="25684"/>
                  </a:lnTo>
                  <a:lnTo>
                    <a:pt x="842" y="33024"/>
                  </a:lnTo>
                  <a:lnTo>
                    <a:pt x="0" y="41427"/>
                  </a:lnTo>
                  <a:lnTo>
                    <a:pt x="2947" y="48198"/>
                  </a:lnTo>
                  <a:lnTo>
                    <a:pt x="15581" y="58842"/>
                  </a:lnTo>
                  <a:lnTo>
                    <a:pt x="78194" y="82544"/>
                  </a:lnTo>
                  <a:lnTo>
                    <a:pt x="129863" y="97956"/>
                  </a:lnTo>
                  <a:lnTo>
                    <a:pt x="178216" y="123442"/>
                  </a:lnTo>
                  <a:lnTo>
                    <a:pt x="183759" y="130951"/>
                  </a:lnTo>
                  <a:lnTo>
                    <a:pt x="186799" y="151773"/>
                  </a:lnTo>
                  <a:lnTo>
                    <a:pt x="182462" y="160367"/>
                  </a:lnTo>
                  <a:lnTo>
                    <a:pt x="165166" y="173035"/>
                  </a:lnTo>
                  <a:lnTo>
                    <a:pt x="129120" y="181155"/>
                  </a:lnTo>
                  <a:lnTo>
                    <a:pt x="67388" y="175790"/>
                  </a:lnTo>
                  <a:lnTo>
                    <a:pt x="40428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55603" y="405258"/>
              <a:ext cx="209102" cy="177426"/>
            </a:xfrm>
            <a:custGeom>
              <a:avLst/>
              <a:gdLst/>
              <a:ahLst/>
              <a:cxnLst/>
              <a:rect l="0" t="0" r="0" b="0"/>
              <a:pathLst>
                <a:path w="209102" h="177426">
                  <a:moveTo>
                    <a:pt x="135402" y="100109"/>
                  </a:moveTo>
                  <a:lnTo>
                    <a:pt x="129812" y="41493"/>
                  </a:lnTo>
                  <a:lnTo>
                    <a:pt x="120829" y="21025"/>
                  </a:lnTo>
                  <a:lnTo>
                    <a:pt x="115158" y="12291"/>
                  </a:lnTo>
                  <a:lnTo>
                    <a:pt x="105529" y="6469"/>
                  </a:lnTo>
                  <a:lnTo>
                    <a:pt x="79231" y="0"/>
                  </a:lnTo>
                  <a:lnTo>
                    <a:pt x="66369" y="1784"/>
                  </a:lnTo>
                  <a:lnTo>
                    <a:pt x="42719" y="13125"/>
                  </a:lnTo>
                  <a:lnTo>
                    <a:pt x="15264" y="39241"/>
                  </a:lnTo>
                  <a:lnTo>
                    <a:pt x="5968" y="65258"/>
                  </a:lnTo>
                  <a:lnTo>
                    <a:pt x="0" y="124031"/>
                  </a:lnTo>
                  <a:lnTo>
                    <a:pt x="5424" y="149346"/>
                  </a:lnTo>
                  <a:lnTo>
                    <a:pt x="10145" y="161010"/>
                  </a:lnTo>
                  <a:lnTo>
                    <a:pt x="17973" y="168785"/>
                  </a:lnTo>
                  <a:lnTo>
                    <a:pt x="39147" y="177425"/>
                  </a:lnTo>
                  <a:lnTo>
                    <a:pt x="61037" y="175026"/>
                  </a:lnTo>
                  <a:lnTo>
                    <a:pt x="81294" y="164991"/>
                  </a:lnTo>
                  <a:lnTo>
                    <a:pt x="98096" y="148833"/>
                  </a:lnTo>
                  <a:lnTo>
                    <a:pt x="107124" y="126834"/>
                  </a:lnTo>
                  <a:lnTo>
                    <a:pt x="118508" y="80172"/>
                  </a:lnTo>
                  <a:lnTo>
                    <a:pt x="120629" y="77459"/>
                  </a:lnTo>
                  <a:lnTo>
                    <a:pt x="122044" y="80330"/>
                  </a:lnTo>
                  <a:lnTo>
                    <a:pt x="122986" y="86923"/>
                  </a:lnTo>
                  <a:lnTo>
                    <a:pt x="130274" y="100488"/>
                  </a:lnTo>
                  <a:lnTo>
                    <a:pt x="170581" y="150590"/>
                  </a:lnTo>
                  <a:lnTo>
                    <a:pt x="193398" y="166929"/>
                  </a:lnTo>
                  <a:lnTo>
                    <a:pt x="209101" y="173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5943" y="410627"/>
              <a:ext cx="199374" cy="178969"/>
            </a:xfrm>
            <a:custGeom>
              <a:avLst/>
              <a:gdLst/>
              <a:ahLst/>
              <a:cxnLst/>
              <a:rect l="0" t="0" r="0" b="0"/>
              <a:pathLst>
                <a:path w="199374" h="178969">
                  <a:moveTo>
                    <a:pt x="20388" y="52626"/>
                  </a:moveTo>
                  <a:lnTo>
                    <a:pt x="12055" y="90104"/>
                  </a:lnTo>
                  <a:lnTo>
                    <a:pt x="8980" y="153055"/>
                  </a:lnTo>
                  <a:lnTo>
                    <a:pt x="6933" y="152334"/>
                  </a:lnTo>
                  <a:lnTo>
                    <a:pt x="4399" y="147174"/>
                  </a:lnTo>
                  <a:lnTo>
                    <a:pt x="0" y="84069"/>
                  </a:lnTo>
                  <a:lnTo>
                    <a:pt x="1968" y="57242"/>
                  </a:lnTo>
                  <a:lnTo>
                    <a:pt x="10642" y="33621"/>
                  </a:lnTo>
                  <a:lnTo>
                    <a:pt x="34268" y="6181"/>
                  </a:lnTo>
                  <a:lnTo>
                    <a:pt x="43680" y="1776"/>
                  </a:lnTo>
                  <a:lnTo>
                    <a:pt x="63495" y="0"/>
                  </a:lnTo>
                  <a:lnTo>
                    <a:pt x="94382" y="5578"/>
                  </a:lnTo>
                  <a:lnTo>
                    <a:pt x="120171" y="20229"/>
                  </a:lnTo>
                  <a:lnTo>
                    <a:pt x="142630" y="44977"/>
                  </a:lnTo>
                  <a:lnTo>
                    <a:pt x="176218" y="105522"/>
                  </a:lnTo>
                  <a:lnTo>
                    <a:pt x="195515" y="160039"/>
                  </a:lnTo>
                  <a:lnTo>
                    <a:pt x="199373" y="178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21893" y="400082"/>
              <a:ext cx="150593" cy="200133"/>
            </a:xfrm>
            <a:custGeom>
              <a:avLst/>
              <a:gdLst/>
              <a:ahLst/>
              <a:cxnLst/>
              <a:rect l="0" t="0" r="0" b="0"/>
              <a:pathLst>
                <a:path w="150593" h="200133">
                  <a:moveTo>
                    <a:pt x="6065" y="31586"/>
                  </a:moveTo>
                  <a:lnTo>
                    <a:pt x="2946" y="80517"/>
                  </a:lnTo>
                  <a:lnTo>
                    <a:pt x="0" y="109485"/>
                  </a:lnTo>
                  <a:lnTo>
                    <a:pt x="2589" y="134058"/>
                  </a:lnTo>
                  <a:lnTo>
                    <a:pt x="16213" y="167623"/>
                  </a:lnTo>
                  <a:lnTo>
                    <a:pt x="40658" y="194206"/>
                  </a:lnTo>
                  <a:lnTo>
                    <a:pt x="50183" y="198491"/>
                  </a:lnTo>
                  <a:lnTo>
                    <a:pt x="70127" y="200132"/>
                  </a:lnTo>
                  <a:lnTo>
                    <a:pt x="101087" y="188890"/>
                  </a:lnTo>
                  <a:lnTo>
                    <a:pt x="126897" y="165152"/>
                  </a:lnTo>
                  <a:lnTo>
                    <a:pt x="143772" y="135892"/>
                  </a:lnTo>
                  <a:lnTo>
                    <a:pt x="150592" y="93817"/>
                  </a:lnTo>
                  <a:lnTo>
                    <a:pt x="147024" y="55484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49057" y="451863"/>
              <a:ext cx="242156" cy="179847"/>
            </a:xfrm>
            <a:custGeom>
              <a:avLst/>
              <a:gdLst/>
              <a:ahLst/>
              <a:cxnLst/>
              <a:rect l="0" t="0" r="0" b="0"/>
              <a:pathLst>
                <a:path w="242156" h="179847">
                  <a:moveTo>
                    <a:pt x="0" y="32447"/>
                  </a:moveTo>
                  <a:lnTo>
                    <a:pt x="8333" y="81378"/>
                  </a:lnTo>
                  <a:lnTo>
                    <a:pt x="16305" y="138197"/>
                  </a:lnTo>
                  <a:lnTo>
                    <a:pt x="12016" y="109835"/>
                  </a:lnTo>
                  <a:lnTo>
                    <a:pt x="5828" y="53990"/>
                  </a:lnTo>
                  <a:lnTo>
                    <a:pt x="12729" y="32663"/>
                  </a:lnTo>
                  <a:lnTo>
                    <a:pt x="20184" y="26742"/>
                  </a:lnTo>
                  <a:lnTo>
                    <a:pt x="40946" y="23283"/>
                  </a:lnTo>
                  <a:lnTo>
                    <a:pt x="59532" y="28764"/>
                  </a:lnTo>
                  <a:lnTo>
                    <a:pt x="75592" y="40169"/>
                  </a:lnTo>
                  <a:lnTo>
                    <a:pt x="96617" y="66321"/>
                  </a:lnTo>
                  <a:lnTo>
                    <a:pt x="106502" y="86107"/>
                  </a:lnTo>
                  <a:lnTo>
                    <a:pt x="108436" y="88107"/>
                  </a:lnTo>
                  <a:lnTo>
                    <a:pt x="114121" y="41546"/>
                  </a:lnTo>
                  <a:lnTo>
                    <a:pt x="120131" y="21283"/>
                  </a:lnTo>
                  <a:lnTo>
                    <a:pt x="125711" y="13306"/>
                  </a:lnTo>
                  <a:lnTo>
                    <a:pt x="141269" y="1324"/>
                  </a:lnTo>
                  <a:lnTo>
                    <a:pt x="149162" y="0"/>
                  </a:lnTo>
                  <a:lnTo>
                    <a:pt x="156763" y="1457"/>
                  </a:lnTo>
                  <a:lnTo>
                    <a:pt x="164171" y="4768"/>
                  </a:lnTo>
                  <a:lnTo>
                    <a:pt x="185773" y="26196"/>
                  </a:lnTo>
                  <a:lnTo>
                    <a:pt x="217949" y="75125"/>
                  </a:lnTo>
                  <a:lnTo>
                    <a:pt x="237061" y="128448"/>
                  </a:lnTo>
                  <a:lnTo>
                    <a:pt x="242155" y="179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16731" y="252683"/>
              <a:ext cx="182180" cy="339842"/>
            </a:xfrm>
            <a:custGeom>
              <a:avLst/>
              <a:gdLst/>
              <a:ahLst/>
              <a:cxnLst/>
              <a:rect l="0" t="0" r="0" b="0"/>
              <a:pathLst>
                <a:path w="182180" h="339842">
                  <a:moveTo>
                    <a:pt x="6067" y="0"/>
                  </a:moveTo>
                  <a:lnTo>
                    <a:pt x="0" y="33622"/>
                  </a:lnTo>
                  <a:lnTo>
                    <a:pt x="4522" y="91563"/>
                  </a:lnTo>
                  <a:lnTo>
                    <a:pt x="11849" y="143334"/>
                  </a:lnTo>
                  <a:lnTo>
                    <a:pt x="22598" y="191428"/>
                  </a:lnTo>
                  <a:lnTo>
                    <a:pt x="26230" y="254492"/>
                  </a:lnTo>
                  <a:lnTo>
                    <a:pt x="33013" y="295416"/>
                  </a:lnTo>
                  <a:lnTo>
                    <a:pt x="29389" y="277564"/>
                  </a:lnTo>
                  <a:lnTo>
                    <a:pt x="28965" y="243808"/>
                  </a:lnTo>
                  <a:lnTo>
                    <a:pt x="33012" y="221833"/>
                  </a:lnTo>
                  <a:lnTo>
                    <a:pt x="47456" y="195320"/>
                  </a:lnTo>
                  <a:lnTo>
                    <a:pt x="54717" y="191045"/>
                  </a:lnTo>
                  <a:lnTo>
                    <a:pt x="72143" y="189414"/>
                  </a:lnTo>
                  <a:lnTo>
                    <a:pt x="132664" y="213224"/>
                  </a:lnTo>
                  <a:lnTo>
                    <a:pt x="158481" y="229944"/>
                  </a:lnTo>
                  <a:lnTo>
                    <a:pt x="170512" y="246087"/>
                  </a:lnTo>
                  <a:lnTo>
                    <a:pt x="178590" y="266130"/>
                  </a:lnTo>
                  <a:lnTo>
                    <a:pt x="182179" y="290636"/>
                  </a:lnTo>
                  <a:lnTo>
                    <a:pt x="177535" y="310886"/>
                  </a:lnTo>
                  <a:lnTo>
                    <a:pt x="173022" y="319561"/>
                  </a:lnTo>
                  <a:lnTo>
                    <a:pt x="158648" y="332320"/>
                  </a:lnTo>
                  <a:lnTo>
                    <a:pt x="149901" y="337361"/>
                  </a:lnTo>
                  <a:lnTo>
                    <a:pt x="130824" y="339841"/>
                  </a:lnTo>
                  <a:lnTo>
                    <a:pt x="73492" y="330062"/>
                  </a:lnTo>
                  <a:lnTo>
                    <a:pt x="3765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27412" y="402886"/>
              <a:ext cx="153356" cy="186710"/>
            </a:xfrm>
            <a:custGeom>
              <a:avLst/>
              <a:gdLst/>
              <a:ahLst/>
              <a:cxnLst/>
              <a:rect l="0" t="0" r="0" b="0"/>
              <a:pathLst>
                <a:path w="153356" h="186710">
                  <a:moveTo>
                    <a:pt x="5956" y="91953"/>
                  </a:moveTo>
                  <a:lnTo>
                    <a:pt x="64572" y="91953"/>
                  </a:lnTo>
                  <a:lnTo>
                    <a:pt x="104952" y="86364"/>
                  </a:lnTo>
                  <a:lnTo>
                    <a:pt x="126383" y="77381"/>
                  </a:lnTo>
                  <a:lnTo>
                    <a:pt x="135374" y="71709"/>
                  </a:lnTo>
                  <a:lnTo>
                    <a:pt x="140197" y="64419"/>
                  </a:lnTo>
                  <a:lnTo>
                    <a:pt x="142437" y="46960"/>
                  </a:lnTo>
                  <a:lnTo>
                    <a:pt x="136415" y="30622"/>
                  </a:lnTo>
                  <a:lnTo>
                    <a:pt x="131533" y="22990"/>
                  </a:lnTo>
                  <a:lnTo>
                    <a:pt x="116750" y="11390"/>
                  </a:lnTo>
                  <a:lnTo>
                    <a:pt x="107895" y="6659"/>
                  </a:lnTo>
                  <a:lnTo>
                    <a:pt x="67485" y="0"/>
                  </a:lnTo>
                  <a:lnTo>
                    <a:pt x="44611" y="4682"/>
                  </a:lnTo>
                  <a:lnTo>
                    <a:pt x="35235" y="9205"/>
                  </a:lnTo>
                  <a:lnTo>
                    <a:pt x="18579" y="26710"/>
                  </a:lnTo>
                  <a:lnTo>
                    <a:pt x="5717" y="50088"/>
                  </a:lnTo>
                  <a:lnTo>
                    <a:pt x="0" y="76076"/>
                  </a:lnTo>
                  <a:lnTo>
                    <a:pt x="2372" y="111425"/>
                  </a:lnTo>
                  <a:lnTo>
                    <a:pt x="10602" y="130243"/>
                  </a:lnTo>
                  <a:lnTo>
                    <a:pt x="34949" y="161388"/>
                  </a:lnTo>
                  <a:lnTo>
                    <a:pt x="60949" y="177387"/>
                  </a:lnTo>
                  <a:lnTo>
                    <a:pt x="114478" y="184868"/>
                  </a:lnTo>
                  <a:lnTo>
                    <a:pt x="153355" y="186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64995" y="400082"/>
              <a:ext cx="189513" cy="200507"/>
            </a:xfrm>
            <a:custGeom>
              <a:avLst/>
              <a:gdLst/>
              <a:ahLst/>
              <a:cxnLst/>
              <a:rect l="0" t="0" r="0" b="0"/>
              <a:pathLst>
                <a:path w="189513" h="200507">
                  <a:moveTo>
                    <a:pt x="0" y="94757"/>
                  </a:moveTo>
                  <a:lnTo>
                    <a:pt x="0" y="143688"/>
                  </a:lnTo>
                  <a:lnTo>
                    <a:pt x="2339" y="172656"/>
                  </a:lnTo>
                  <a:lnTo>
                    <a:pt x="11178" y="197229"/>
                  </a:lnTo>
                  <a:lnTo>
                    <a:pt x="13301" y="200506"/>
                  </a:lnTo>
                  <a:lnTo>
                    <a:pt x="13547" y="198012"/>
                  </a:lnTo>
                  <a:lnTo>
                    <a:pt x="7674" y="137964"/>
                  </a:lnTo>
                  <a:lnTo>
                    <a:pt x="1516" y="89384"/>
                  </a:lnTo>
                  <a:lnTo>
                    <a:pt x="6913" y="65463"/>
                  </a:lnTo>
                  <a:lnTo>
                    <a:pt x="11628" y="54170"/>
                  </a:lnTo>
                  <a:lnTo>
                    <a:pt x="26225" y="38504"/>
                  </a:lnTo>
                  <a:lnTo>
                    <a:pt x="35031" y="32688"/>
                  </a:lnTo>
                  <a:lnTo>
                    <a:pt x="93015" y="19470"/>
                  </a:lnTo>
                  <a:lnTo>
                    <a:pt x="147705" y="6706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26507" y="852808"/>
            <a:ext cx="1649637" cy="410612"/>
            <a:chOff x="926507" y="852808"/>
            <a:chExt cx="1649637" cy="410612"/>
          </a:xfrm>
        </p:grpSpPr>
        <p:sp>
          <p:nvSpPr>
            <p:cNvPr id="45" name="Freeform 44"/>
            <p:cNvSpPr/>
            <p:nvPr/>
          </p:nvSpPr>
          <p:spPr>
            <a:xfrm>
              <a:off x="1052849" y="852808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20407" y="16767"/>
                  </a:lnTo>
                  <a:lnTo>
                    <a:pt x="13456" y="49552"/>
                  </a:lnTo>
                  <a:lnTo>
                    <a:pt x="11107" y="103721"/>
                  </a:lnTo>
                  <a:lnTo>
                    <a:pt x="9530" y="152525"/>
                  </a:lnTo>
                  <a:lnTo>
                    <a:pt x="3344" y="204030"/>
                  </a:lnTo>
                  <a:lnTo>
                    <a:pt x="991" y="256335"/>
                  </a:lnTo>
                  <a:lnTo>
                    <a:pt x="294" y="307708"/>
                  </a:lnTo>
                  <a:lnTo>
                    <a:pt x="58" y="36758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6507" y="1000207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15206" y="8333"/>
                  </a:lnTo>
                  <a:lnTo>
                    <a:pt x="157368" y="17475"/>
                  </a:lnTo>
                  <a:lnTo>
                    <a:pt x="104482" y="23469"/>
                  </a:lnTo>
                  <a:lnTo>
                    <a:pt x="43385" y="355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41901" y="1099903"/>
              <a:ext cx="187310" cy="139354"/>
            </a:xfrm>
            <a:custGeom>
              <a:avLst/>
              <a:gdLst/>
              <a:ahLst/>
              <a:cxnLst/>
              <a:rect l="0" t="0" r="0" b="0"/>
              <a:pathLst>
                <a:path w="187310" h="139354">
                  <a:moveTo>
                    <a:pt x="100461" y="5589"/>
                  </a:moveTo>
                  <a:lnTo>
                    <a:pt x="83694" y="0"/>
                  </a:lnTo>
                  <a:lnTo>
                    <a:pt x="45320" y="2113"/>
                  </a:lnTo>
                  <a:lnTo>
                    <a:pt x="22922" y="13403"/>
                  </a:lnTo>
                  <a:lnTo>
                    <a:pt x="13673" y="21327"/>
                  </a:lnTo>
                  <a:lnTo>
                    <a:pt x="3397" y="42609"/>
                  </a:lnTo>
                  <a:lnTo>
                    <a:pt x="0" y="66496"/>
                  </a:lnTo>
                  <a:lnTo>
                    <a:pt x="2389" y="88811"/>
                  </a:lnTo>
                  <a:lnTo>
                    <a:pt x="10470" y="107307"/>
                  </a:lnTo>
                  <a:lnTo>
                    <a:pt x="15901" y="115515"/>
                  </a:lnTo>
                  <a:lnTo>
                    <a:pt x="31293" y="127754"/>
                  </a:lnTo>
                  <a:lnTo>
                    <a:pt x="51003" y="135924"/>
                  </a:lnTo>
                  <a:lnTo>
                    <a:pt x="87237" y="139353"/>
                  </a:lnTo>
                  <a:lnTo>
                    <a:pt x="109791" y="136009"/>
                  </a:lnTo>
                  <a:lnTo>
                    <a:pt x="128395" y="127504"/>
                  </a:lnTo>
                  <a:lnTo>
                    <a:pt x="172727" y="95083"/>
                  </a:lnTo>
                  <a:lnTo>
                    <a:pt x="184442" y="76949"/>
                  </a:lnTo>
                  <a:lnTo>
                    <a:pt x="187309" y="57192"/>
                  </a:lnTo>
                  <a:lnTo>
                    <a:pt x="186436" y="47010"/>
                  </a:lnTo>
                  <a:lnTo>
                    <a:pt x="182344" y="39052"/>
                  </a:lnTo>
                  <a:lnTo>
                    <a:pt x="168439" y="27090"/>
                  </a:lnTo>
                  <a:lnTo>
                    <a:pt x="140880" y="13779"/>
                  </a:lnTo>
                  <a:lnTo>
                    <a:pt x="127004" y="12349"/>
                  </a:lnTo>
                  <a:lnTo>
                    <a:pt x="11099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00373" y="873865"/>
              <a:ext cx="10491" cy="336913"/>
            </a:xfrm>
            <a:custGeom>
              <a:avLst/>
              <a:gdLst/>
              <a:ahLst/>
              <a:cxnLst/>
              <a:rect l="0" t="0" r="0" b="0"/>
              <a:pathLst>
                <a:path w="10491" h="336913">
                  <a:moveTo>
                    <a:pt x="0" y="0"/>
                  </a:moveTo>
                  <a:lnTo>
                    <a:pt x="0" y="58617"/>
                  </a:lnTo>
                  <a:lnTo>
                    <a:pt x="7235" y="115130"/>
                  </a:lnTo>
                  <a:lnTo>
                    <a:pt x="9552" y="169033"/>
                  </a:lnTo>
                  <a:lnTo>
                    <a:pt x="10335" y="230354"/>
                  </a:lnTo>
                  <a:lnTo>
                    <a:pt x="10490" y="28752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45450" y="894922"/>
              <a:ext cx="272109" cy="291406"/>
            </a:xfrm>
            <a:custGeom>
              <a:avLst/>
              <a:gdLst/>
              <a:ahLst/>
              <a:cxnLst/>
              <a:rect l="0" t="0" r="0" b="0"/>
              <a:pathLst>
                <a:path w="272109" h="291406">
                  <a:moveTo>
                    <a:pt x="128664" y="0"/>
                  </a:moveTo>
                  <a:lnTo>
                    <a:pt x="74789" y="19128"/>
                  </a:lnTo>
                  <a:lnTo>
                    <a:pt x="54416" y="30338"/>
                  </a:lnTo>
                  <a:lnTo>
                    <a:pt x="39903" y="46239"/>
                  </a:lnTo>
                  <a:lnTo>
                    <a:pt x="5043" y="105647"/>
                  </a:lnTo>
                  <a:lnTo>
                    <a:pt x="626" y="116055"/>
                  </a:lnTo>
                  <a:lnTo>
                    <a:pt x="0" y="158649"/>
                  </a:lnTo>
                  <a:lnTo>
                    <a:pt x="13469" y="219807"/>
                  </a:lnTo>
                  <a:lnTo>
                    <a:pt x="32599" y="262957"/>
                  </a:lnTo>
                  <a:lnTo>
                    <a:pt x="51653" y="277917"/>
                  </a:lnTo>
                  <a:lnTo>
                    <a:pt x="75719" y="287295"/>
                  </a:lnTo>
                  <a:lnTo>
                    <a:pt x="114406" y="291405"/>
                  </a:lnTo>
                  <a:lnTo>
                    <a:pt x="170286" y="279851"/>
                  </a:lnTo>
                  <a:lnTo>
                    <a:pt x="196628" y="264373"/>
                  </a:lnTo>
                  <a:lnTo>
                    <a:pt x="254919" y="210478"/>
                  </a:lnTo>
                  <a:lnTo>
                    <a:pt x="261967" y="203490"/>
                  </a:lnTo>
                  <a:lnTo>
                    <a:pt x="269798" y="183246"/>
                  </a:lnTo>
                  <a:lnTo>
                    <a:pt x="272108" y="157482"/>
                  </a:lnTo>
                  <a:lnTo>
                    <a:pt x="265662" y="113602"/>
                  </a:lnTo>
                  <a:lnTo>
                    <a:pt x="236551" y="62649"/>
                  </a:lnTo>
                  <a:lnTo>
                    <a:pt x="219897" y="48121"/>
                  </a:lnTo>
                  <a:lnTo>
                    <a:pt x="201967" y="38934"/>
                  </a:lnTo>
                  <a:lnTo>
                    <a:pt x="17077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88432" y="884393"/>
              <a:ext cx="287712" cy="281332"/>
            </a:xfrm>
            <a:custGeom>
              <a:avLst/>
              <a:gdLst/>
              <a:ahLst/>
              <a:cxnLst/>
              <a:rect l="0" t="0" r="0" b="0"/>
              <a:pathLst>
                <a:path w="287712" h="281332">
                  <a:moveTo>
                    <a:pt x="143650" y="10529"/>
                  </a:moveTo>
                  <a:lnTo>
                    <a:pt x="126883" y="4940"/>
                  </a:lnTo>
                  <a:lnTo>
                    <a:pt x="106172" y="8435"/>
                  </a:lnTo>
                  <a:lnTo>
                    <a:pt x="74444" y="23556"/>
                  </a:lnTo>
                  <a:lnTo>
                    <a:pt x="42762" y="49627"/>
                  </a:lnTo>
                  <a:lnTo>
                    <a:pt x="8904" y="105945"/>
                  </a:lnTo>
                  <a:lnTo>
                    <a:pt x="0" y="148245"/>
                  </a:lnTo>
                  <a:lnTo>
                    <a:pt x="2951" y="192233"/>
                  </a:lnTo>
                  <a:lnTo>
                    <a:pt x="16824" y="229314"/>
                  </a:lnTo>
                  <a:lnTo>
                    <a:pt x="41341" y="256938"/>
                  </a:lnTo>
                  <a:lnTo>
                    <a:pt x="70833" y="274352"/>
                  </a:lnTo>
                  <a:lnTo>
                    <a:pt x="107387" y="281331"/>
                  </a:lnTo>
                  <a:lnTo>
                    <a:pt x="153443" y="277810"/>
                  </a:lnTo>
                  <a:lnTo>
                    <a:pt x="192955" y="263768"/>
                  </a:lnTo>
                  <a:lnTo>
                    <a:pt x="248496" y="231238"/>
                  </a:lnTo>
                  <a:lnTo>
                    <a:pt x="267457" y="216247"/>
                  </a:lnTo>
                  <a:lnTo>
                    <a:pt x="279784" y="197885"/>
                  </a:lnTo>
                  <a:lnTo>
                    <a:pt x="287711" y="156639"/>
                  </a:lnTo>
                  <a:lnTo>
                    <a:pt x="281985" y="107110"/>
                  </a:lnTo>
                  <a:lnTo>
                    <a:pt x="276102" y="85039"/>
                  </a:lnTo>
                  <a:lnTo>
                    <a:pt x="255035" y="52883"/>
                  </a:lnTo>
                  <a:lnTo>
                    <a:pt x="226566" y="26718"/>
                  </a:lnTo>
                  <a:lnTo>
                    <a:pt x="184726" y="9736"/>
                  </a:lnTo>
                  <a:lnTo>
                    <a:pt x="1225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161229" y="789637"/>
            <a:ext cx="4823638" cy="536954"/>
            <a:chOff x="3161229" y="789637"/>
            <a:chExt cx="4823638" cy="536954"/>
          </a:xfrm>
        </p:grpSpPr>
        <p:sp>
          <p:nvSpPr>
            <p:cNvPr id="52" name="Freeform 51"/>
            <p:cNvSpPr/>
            <p:nvPr/>
          </p:nvSpPr>
          <p:spPr>
            <a:xfrm>
              <a:off x="3161229" y="789637"/>
              <a:ext cx="155248" cy="421141"/>
            </a:xfrm>
            <a:custGeom>
              <a:avLst/>
              <a:gdLst/>
              <a:ahLst/>
              <a:cxnLst/>
              <a:rect l="0" t="0" r="0" b="0"/>
              <a:pathLst>
                <a:path w="155248" h="421141">
                  <a:moveTo>
                    <a:pt x="144719" y="0"/>
                  </a:moveTo>
                  <a:lnTo>
                    <a:pt x="100756" y="20243"/>
                  </a:lnTo>
                  <a:lnTo>
                    <a:pt x="53926" y="59898"/>
                  </a:lnTo>
                  <a:lnTo>
                    <a:pt x="26655" y="96190"/>
                  </a:lnTo>
                  <a:lnTo>
                    <a:pt x="4967" y="153177"/>
                  </a:lnTo>
                  <a:lnTo>
                    <a:pt x="0" y="214744"/>
                  </a:lnTo>
                  <a:lnTo>
                    <a:pt x="9071" y="273179"/>
                  </a:lnTo>
                  <a:lnTo>
                    <a:pt x="21859" y="312569"/>
                  </a:lnTo>
                  <a:lnTo>
                    <a:pt x="47141" y="351730"/>
                  </a:lnTo>
                  <a:lnTo>
                    <a:pt x="103281" y="396334"/>
                  </a:lnTo>
                  <a:lnTo>
                    <a:pt x="15524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58590" y="831751"/>
              <a:ext cx="200043" cy="296925"/>
            </a:xfrm>
            <a:custGeom>
              <a:avLst/>
              <a:gdLst/>
              <a:ahLst/>
              <a:cxnLst/>
              <a:rect l="0" t="0" r="0" b="0"/>
              <a:pathLst>
                <a:path w="200043" h="296925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21789" y="158216"/>
                  </a:lnTo>
                  <a:lnTo>
                    <a:pt x="35240" y="214136"/>
                  </a:lnTo>
                  <a:lnTo>
                    <a:pt x="41926" y="269073"/>
                  </a:lnTo>
                  <a:lnTo>
                    <a:pt x="47778" y="296924"/>
                  </a:lnTo>
                  <a:lnTo>
                    <a:pt x="47060" y="296215"/>
                  </a:lnTo>
                  <a:lnTo>
                    <a:pt x="45411" y="292233"/>
                  </a:lnTo>
                  <a:lnTo>
                    <a:pt x="39429" y="239507"/>
                  </a:lnTo>
                  <a:lnTo>
                    <a:pt x="33135" y="185480"/>
                  </a:lnTo>
                  <a:lnTo>
                    <a:pt x="38513" y="163934"/>
                  </a:lnTo>
                  <a:lnTo>
                    <a:pt x="43223" y="154913"/>
                  </a:lnTo>
                  <a:lnTo>
                    <a:pt x="57815" y="141770"/>
                  </a:lnTo>
                  <a:lnTo>
                    <a:pt x="66619" y="136627"/>
                  </a:lnTo>
                  <a:lnTo>
                    <a:pt x="75999" y="135538"/>
                  </a:lnTo>
                  <a:lnTo>
                    <a:pt x="95778" y="140568"/>
                  </a:lnTo>
                  <a:lnTo>
                    <a:pt x="128667" y="162860"/>
                  </a:lnTo>
                  <a:lnTo>
                    <a:pt x="171862" y="212081"/>
                  </a:lnTo>
                  <a:lnTo>
                    <a:pt x="185957" y="232298"/>
                  </a:lnTo>
                  <a:lnTo>
                    <a:pt x="193782" y="256102"/>
                  </a:lnTo>
                  <a:lnTo>
                    <a:pt x="2000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14806" y="988919"/>
              <a:ext cx="175454" cy="158688"/>
            </a:xfrm>
            <a:custGeom>
              <a:avLst/>
              <a:gdLst/>
              <a:ahLst/>
              <a:cxnLst/>
              <a:rect l="0" t="0" r="0" b="0"/>
              <a:pathLst>
                <a:path w="175454" h="158688">
                  <a:moveTo>
                    <a:pt x="101753" y="63930"/>
                  </a:moveTo>
                  <a:lnTo>
                    <a:pt x="92178" y="39884"/>
                  </a:lnTo>
                  <a:lnTo>
                    <a:pt x="62350" y="4337"/>
                  </a:lnTo>
                  <a:lnTo>
                    <a:pt x="53257" y="805"/>
                  </a:lnTo>
                  <a:lnTo>
                    <a:pt x="30677" y="0"/>
                  </a:lnTo>
                  <a:lnTo>
                    <a:pt x="21613" y="3762"/>
                  </a:lnTo>
                  <a:lnTo>
                    <a:pt x="8424" y="17302"/>
                  </a:lnTo>
                  <a:lnTo>
                    <a:pt x="1782" y="38137"/>
                  </a:lnTo>
                  <a:lnTo>
                    <a:pt x="0" y="61825"/>
                  </a:lnTo>
                  <a:lnTo>
                    <a:pt x="11433" y="116296"/>
                  </a:lnTo>
                  <a:lnTo>
                    <a:pt x="26899" y="142487"/>
                  </a:lnTo>
                  <a:lnTo>
                    <a:pt x="34303" y="146717"/>
                  </a:lnTo>
                  <a:lnTo>
                    <a:pt x="51888" y="148298"/>
                  </a:lnTo>
                  <a:lnTo>
                    <a:pt x="60321" y="144742"/>
                  </a:lnTo>
                  <a:lnTo>
                    <a:pt x="75930" y="131432"/>
                  </a:lnTo>
                  <a:lnTo>
                    <a:pt x="92282" y="104208"/>
                  </a:lnTo>
                  <a:lnTo>
                    <a:pt x="97779" y="101310"/>
                  </a:lnTo>
                  <a:lnTo>
                    <a:pt x="103783" y="102888"/>
                  </a:lnTo>
                  <a:lnTo>
                    <a:pt x="167071" y="152639"/>
                  </a:lnTo>
                  <a:lnTo>
                    <a:pt x="175453" y="158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12887" y="994618"/>
              <a:ext cx="156091" cy="169507"/>
            </a:xfrm>
            <a:custGeom>
              <a:avLst/>
              <a:gdLst/>
              <a:ahLst/>
              <a:cxnLst/>
              <a:rect l="0" t="0" r="0" b="0"/>
              <a:pathLst>
                <a:path w="156091" h="169507">
                  <a:moveTo>
                    <a:pt x="93185" y="5589"/>
                  </a:moveTo>
                  <a:lnTo>
                    <a:pt x="76418" y="0"/>
                  </a:lnTo>
                  <a:lnTo>
                    <a:pt x="43633" y="2113"/>
                  </a:lnTo>
                  <a:lnTo>
                    <a:pt x="9873" y="15737"/>
                  </a:lnTo>
                  <a:lnTo>
                    <a:pt x="3719" y="24053"/>
                  </a:lnTo>
                  <a:lnTo>
                    <a:pt x="0" y="45771"/>
                  </a:lnTo>
                  <a:lnTo>
                    <a:pt x="4155" y="53434"/>
                  </a:lnTo>
                  <a:lnTo>
                    <a:pt x="11605" y="58542"/>
                  </a:lnTo>
                  <a:lnTo>
                    <a:pt x="72361" y="79316"/>
                  </a:lnTo>
                  <a:lnTo>
                    <a:pt x="130867" y="98009"/>
                  </a:lnTo>
                  <a:lnTo>
                    <a:pt x="149317" y="109446"/>
                  </a:lnTo>
                  <a:lnTo>
                    <a:pt x="154003" y="116941"/>
                  </a:lnTo>
                  <a:lnTo>
                    <a:pt x="156090" y="134627"/>
                  </a:lnTo>
                  <a:lnTo>
                    <a:pt x="149999" y="151067"/>
                  </a:lnTo>
                  <a:lnTo>
                    <a:pt x="145099" y="158726"/>
                  </a:lnTo>
                  <a:lnTo>
                    <a:pt x="137153" y="163832"/>
                  </a:lnTo>
                  <a:lnTo>
                    <a:pt x="115846" y="169506"/>
                  </a:lnTo>
                  <a:lnTo>
                    <a:pt x="6160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25949" y="1020552"/>
              <a:ext cx="164435" cy="148112"/>
            </a:xfrm>
            <a:custGeom>
              <a:avLst/>
              <a:gdLst/>
              <a:ahLst/>
              <a:cxnLst/>
              <a:rect l="0" t="0" r="0" b="0"/>
              <a:pathLst>
                <a:path w="164435" h="148112">
                  <a:moveTo>
                    <a:pt x="111792" y="42826"/>
                  </a:moveTo>
                  <a:lnTo>
                    <a:pt x="82483" y="4452"/>
                  </a:lnTo>
                  <a:lnTo>
                    <a:pt x="74705" y="866"/>
                  </a:lnTo>
                  <a:lnTo>
                    <a:pt x="56704" y="0"/>
                  </a:lnTo>
                  <a:lnTo>
                    <a:pt x="40125" y="6635"/>
                  </a:lnTo>
                  <a:lnTo>
                    <a:pt x="24958" y="18552"/>
                  </a:lnTo>
                  <a:lnTo>
                    <a:pt x="10418" y="35547"/>
                  </a:lnTo>
                  <a:lnTo>
                    <a:pt x="2396" y="57918"/>
                  </a:lnTo>
                  <a:lnTo>
                    <a:pt x="0" y="82289"/>
                  </a:lnTo>
                  <a:lnTo>
                    <a:pt x="2835" y="104819"/>
                  </a:lnTo>
                  <a:lnTo>
                    <a:pt x="11114" y="123411"/>
                  </a:lnTo>
                  <a:lnTo>
                    <a:pt x="16597" y="131644"/>
                  </a:lnTo>
                  <a:lnTo>
                    <a:pt x="24932" y="137133"/>
                  </a:lnTo>
                  <a:lnTo>
                    <a:pt x="46671" y="143232"/>
                  </a:lnTo>
                  <a:lnTo>
                    <a:pt x="56679" y="141349"/>
                  </a:lnTo>
                  <a:lnTo>
                    <a:pt x="74040" y="129898"/>
                  </a:lnTo>
                  <a:lnTo>
                    <a:pt x="91377" y="103720"/>
                  </a:lnTo>
                  <a:lnTo>
                    <a:pt x="97012" y="100969"/>
                  </a:lnTo>
                  <a:lnTo>
                    <a:pt x="103108" y="102645"/>
                  </a:lnTo>
                  <a:lnTo>
                    <a:pt x="164434" y="148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54894" y="901105"/>
              <a:ext cx="133685" cy="297870"/>
            </a:xfrm>
            <a:custGeom>
              <a:avLst/>
              <a:gdLst/>
              <a:ahLst/>
              <a:cxnLst/>
              <a:rect l="0" t="0" r="0" b="0"/>
              <a:pathLst>
                <a:path w="133685" h="297870">
                  <a:moveTo>
                    <a:pt x="119759" y="204387"/>
                  </a:moveTo>
                  <a:lnTo>
                    <a:pt x="101778" y="180340"/>
                  </a:lnTo>
                  <a:lnTo>
                    <a:pt x="84861" y="166013"/>
                  </a:lnTo>
                  <a:lnTo>
                    <a:pt x="75436" y="162427"/>
                  </a:lnTo>
                  <a:lnTo>
                    <a:pt x="55606" y="161561"/>
                  </a:lnTo>
                  <a:lnTo>
                    <a:pt x="38214" y="168196"/>
                  </a:lnTo>
                  <a:lnTo>
                    <a:pt x="30300" y="173240"/>
                  </a:lnTo>
                  <a:lnTo>
                    <a:pt x="18388" y="188204"/>
                  </a:lnTo>
                  <a:lnTo>
                    <a:pt x="1209" y="226407"/>
                  </a:lnTo>
                  <a:lnTo>
                    <a:pt x="0" y="246929"/>
                  </a:lnTo>
                  <a:lnTo>
                    <a:pt x="4531" y="267748"/>
                  </a:lnTo>
                  <a:lnTo>
                    <a:pt x="14344" y="288699"/>
                  </a:lnTo>
                  <a:lnTo>
                    <a:pt x="22576" y="294520"/>
                  </a:lnTo>
                  <a:lnTo>
                    <a:pt x="44201" y="297869"/>
                  </a:lnTo>
                  <a:lnTo>
                    <a:pt x="66290" y="289218"/>
                  </a:lnTo>
                  <a:lnTo>
                    <a:pt x="85466" y="273675"/>
                  </a:lnTo>
                  <a:lnTo>
                    <a:pt x="102839" y="244024"/>
                  </a:lnTo>
                  <a:lnTo>
                    <a:pt x="119190" y="192676"/>
                  </a:lnTo>
                  <a:lnTo>
                    <a:pt x="133684" y="137473"/>
                  </a:lnTo>
                  <a:lnTo>
                    <a:pt x="132171" y="74272"/>
                  </a:lnTo>
                  <a:lnTo>
                    <a:pt x="127539" y="18635"/>
                  </a:lnTo>
                  <a:lnTo>
                    <a:pt x="124946" y="6853"/>
                  </a:lnTo>
                  <a:lnTo>
                    <a:pt x="120877" y="1337"/>
                  </a:lnTo>
                  <a:lnTo>
                    <a:pt x="115825" y="0"/>
                  </a:lnTo>
                  <a:lnTo>
                    <a:pt x="110117" y="1449"/>
                  </a:lnTo>
                  <a:lnTo>
                    <a:pt x="105142" y="5924"/>
                  </a:lnTo>
                  <a:lnTo>
                    <a:pt x="96495" y="20255"/>
                  </a:lnTo>
                  <a:lnTo>
                    <a:pt x="90639" y="53643"/>
                  </a:lnTo>
                  <a:lnTo>
                    <a:pt x="97066" y="106847"/>
                  </a:lnTo>
                  <a:lnTo>
                    <a:pt x="109600" y="165536"/>
                  </a:lnTo>
                  <a:lnTo>
                    <a:pt x="123341" y="221929"/>
                  </a:lnTo>
                  <a:lnTo>
                    <a:pt x="130287" y="257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06238" y="1008173"/>
              <a:ext cx="139735" cy="171032"/>
            </a:xfrm>
            <a:custGeom>
              <a:avLst/>
              <a:gdLst/>
              <a:ahLst/>
              <a:cxnLst/>
              <a:rect l="0" t="0" r="0" b="0"/>
              <a:pathLst>
                <a:path w="139735" h="171032">
                  <a:moveTo>
                    <a:pt x="0" y="118376"/>
                  </a:moveTo>
                  <a:lnTo>
                    <a:pt x="26387" y="102735"/>
                  </a:lnTo>
                  <a:lnTo>
                    <a:pt x="62281" y="92035"/>
                  </a:lnTo>
                  <a:lnTo>
                    <a:pt x="100212" y="86004"/>
                  </a:lnTo>
                  <a:lnTo>
                    <a:pt x="119018" y="76302"/>
                  </a:lnTo>
                  <a:lnTo>
                    <a:pt x="132056" y="61072"/>
                  </a:lnTo>
                  <a:lnTo>
                    <a:pt x="137170" y="52097"/>
                  </a:lnTo>
                  <a:lnTo>
                    <a:pt x="139734" y="32767"/>
                  </a:lnTo>
                  <a:lnTo>
                    <a:pt x="138779" y="22699"/>
                  </a:lnTo>
                  <a:lnTo>
                    <a:pt x="134633" y="14817"/>
                  </a:lnTo>
                  <a:lnTo>
                    <a:pt x="120668" y="2939"/>
                  </a:lnTo>
                  <a:lnTo>
                    <a:pt x="99644" y="0"/>
                  </a:lnTo>
                  <a:lnTo>
                    <a:pt x="77042" y="3763"/>
                  </a:lnTo>
                  <a:lnTo>
                    <a:pt x="59197" y="13235"/>
                  </a:lnTo>
                  <a:lnTo>
                    <a:pt x="35997" y="37310"/>
                  </a:lnTo>
                  <a:lnTo>
                    <a:pt x="19895" y="66670"/>
                  </a:lnTo>
                  <a:lnTo>
                    <a:pt x="13304" y="103186"/>
                  </a:lnTo>
                  <a:lnTo>
                    <a:pt x="16940" y="138051"/>
                  </a:lnTo>
                  <a:lnTo>
                    <a:pt x="28586" y="156756"/>
                  </a:lnTo>
                  <a:lnTo>
                    <a:pt x="36605" y="165020"/>
                  </a:lnTo>
                  <a:lnTo>
                    <a:pt x="45460" y="169359"/>
                  </a:lnTo>
                  <a:lnTo>
                    <a:pt x="100786" y="171031"/>
                  </a:lnTo>
                  <a:lnTo>
                    <a:pt x="126342" y="171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79633" y="1051464"/>
              <a:ext cx="142461" cy="127728"/>
            </a:xfrm>
            <a:custGeom>
              <a:avLst/>
              <a:gdLst/>
              <a:ahLst/>
              <a:cxnLst/>
              <a:rect l="0" t="0" r="0" b="0"/>
              <a:pathLst>
                <a:path w="142461" h="127728">
                  <a:moveTo>
                    <a:pt x="5590" y="32971"/>
                  </a:moveTo>
                  <a:lnTo>
                    <a:pt x="0" y="49738"/>
                  </a:lnTo>
                  <a:lnTo>
                    <a:pt x="2114" y="82523"/>
                  </a:lnTo>
                  <a:lnTo>
                    <a:pt x="10969" y="126164"/>
                  </a:lnTo>
                  <a:lnTo>
                    <a:pt x="7703" y="109846"/>
                  </a:lnTo>
                  <a:lnTo>
                    <a:pt x="5868" y="49088"/>
                  </a:lnTo>
                  <a:lnTo>
                    <a:pt x="11952" y="28046"/>
                  </a:lnTo>
                  <a:lnTo>
                    <a:pt x="16851" y="19159"/>
                  </a:lnTo>
                  <a:lnTo>
                    <a:pt x="31652" y="6165"/>
                  </a:lnTo>
                  <a:lnTo>
                    <a:pt x="40512" y="1062"/>
                  </a:lnTo>
                  <a:lnTo>
                    <a:pt x="49928" y="0"/>
                  </a:lnTo>
                  <a:lnTo>
                    <a:pt x="69749" y="5059"/>
                  </a:lnTo>
                  <a:lnTo>
                    <a:pt x="95050" y="21061"/>
                  </a:lnTo>
                  <a:lnTo>
                    <a:pt x="117364" y="46210"/>
                  </a:lnTo>
                  <a:lnTo>
                    <a:pt x="133204" y="75888"/>
                  </a:lnTo>
                  <a:lnTo>
                    <a:pt x="142460" y="127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58497" y="1050187"/>
              <a:ext cx="135117" cy="124566"/>
            </a:xfrm>
            <a:custGeom>
              <a:avLst/>
              <a:gdLst/>
              <a:ahLst/>
              <a:cxnLst/>
              <a:rect l="0" t="0" r="0" b="0"/>
              <a:pathLst>
                <a:path w="135117" h="124566">
                  <a:moveTo>
                    <a:pt x="110995" y="23719"/>
                  </a:moveTo>
                  <a:lnTo>
                    <a:pt x="99817" y="12541"/>
                  </a:lnTo>
                  <a:lnTo>
                    <a:pt x="70508" y="0"/>
                  </a:lnTo>
                  <a:lnTo>
                    <a:pt x="48547" y="1869"/>
                  </a:lnTo>
                  <a:lnTo>
                    <a:pt x="37777" y="5643"/>
                  </a:lnTo>
                  <a:lnTo>
                    <a:pt x="19572" y="19195"/>
                  </a:lnTo>
                  <a:lnTo>
                    <a:pt x="11442" y="27722"/>
                  </a:lnTo>
                  <a:lnTo>
                    <a:pt x="2408" y="49675"/>
                  </a:lnTo>
                  <a:lnTo>
                    <a:pt x="0" y="62080"/>
                  </a:lnTo>
                  <a:lnTo>
                    <a:pt x="3562" y="82103"/>
                  </a:lnTo>
                  <a:lnTo>
                    <a:pt x="18722" y="106529"/>
                  </a:lnTo>
                  <a:lnTo>
                    <a:pt x="24913" y="114021"/>
                  </a:lnTo>
                  <a:lnTo>
                    <a:pt x="44270" y="122345"/>
                  </a:lnTo>
                  <a:lnTo>
                    <a:pt x="55983" y="124565"/>
                  </a:lnTo>
                  <a:lnTo>
                    <a:pt x="78356" y="120792"/>
                  </a:lnTo>
                  <a:lnTo>
                    <a:pt x="107564" y="105514"/>
                  </a:lnTo>
                  <a:lnTo>
                    <a:pt x="122338" y="91658"/>
                  </a:lnTo>
                  <a:lnTo>
                    <a:pt x="132804" y="73801"/>
                  </a:lnTo>
                  <a:lnTo>
                    <a:pt x="135116" y="54167"/>
                  </a:lnTo>
                  <a:lnTo>
                    <a:pt x="134094" y="44018"/>
                  </a:lnTo>
                  <a:lnTo>
                    <a:pt x="131074" y="36082"/>
                  </a:lnTo>
                  <a:lnTo>
                    <a:pt x="110995" y="13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53720" y="1058896"/>
              <a:ext cx="242156" cy="120296"/>
            </a:xfrm>
            <a:custGeom>
              <a:avLst/>
              <a:gdLst/>
              <a:ahLst/>
              <a:cxnLst/>
              <a:rect l="0" t="0" r="0" b="0"/>
              <a:pathLst>
                <a:path w="242156" h="120296">
                  <a:moveTo>
                    <a:pt x="0" y="25539"/>
                  </a:moveTo>
                  <a:lnTo>
                    <a:pt x="25194" y="79414"/>
                  </a:lnTo>
                  <a:lnTo>
                    <a:pt x="33814" y="99786"/>
                  </a:lnTo>
                  <a:lnTo>
                    <a:pt x="34241" y="103113"/>
                  </a:lnTo>
                  <a:lnTo>
                    <a:pt x="32186" y="101821"/>
                  </a:lnTo>
                  <a:lnTo>
                    <a:pt x="28476" y="97451"/>
                  </a:lnTo>
                  <a:lnTo>
                    <a:pt x="17666" y="68943"/>
                  </a:lnTo>
                  <a:lnTo>
                    <a:pt x="16820" y="47169"/>
                  </a:lnTo>
                  <a:lnTo>
                    <a:pt x="21514" y="26963"/>
                  </a:lnTo>
                  <a:lnTo>
                    <a:pt x="31398" y="10184"/>
                  </a:lnTo>
                  <a:lnTo>
                    <a:pt x="38480" y="5944"/>
                  </a:lnTo>
                  <a:lnTo>
                    <a:pt x="55707" y="4352"/>
                  </a:lnTo>
                  <a:lnTo>
                    <a:pt x="64044" y="7905"/>
                  </a:lnTo>
                  <a:lnTo>
                    <a:pt x="86956" y="29673"/>
                  </a:lnTo>
                  <a:lnTo>
                    <a:pt x="112540" y="68469"/>
                  </a:lnTo>
                  <a:lnTo>
                    <a:pt x="117140" y="78726"/>
                  </a:lnTo>
                  <a:lnTo>
                    <a:pt x="120207" y="80884"/>
                  </a:lnTo>
                  <a:lnTo>
                    <a:pt x="122252" y="77643"/>
                  </a:lnTo>
                  <a:lnTo>
                    <a:pt x="123615" y="70804"/>
                  </a:lnTo>
                  <a:lnTo>
                    <a:pt x="120907" y="34610"/>
                  </a:lnTo>
                  <a:lnTo>
                    <a:pt x="128216" y="14363"/>
                  </a:lnTo>
                  <a:lnTo>
                    <a:pt x="135780" y="7560"/>
                  </a:lnTo>
                  <a:lnTo>
                    <a:pt x="156663" y="0"/>
                  </a:lnTo>
                  <a:lnTo>
                    <a:pt x="178422" y="2880"/>
                  </a:lnTo>
                  <a:lnTo>
                    <a:pt x="207284" y="17655"/>
                  </a:lnTo>
                  <a:lnTo>
                    <a:pt x="221977" y="31394"/>
                  </a:lnTo>
                  <a:lnTo>
                    <a:pt x="232407" y="49198"/>
                  </a:lnTo>
                  <a:lnTo>
                    <a:pt x="240872" y="101675"/>
                  </a:lnTo>
                  <a:lnTo>
                    <a:pt x="242155" y="120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59046" y="108443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8334" y="37478"/>
                  </a:lnTo>
                  <a:lnTo>
                    <a:pt x="12998" y="6920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69575" y="989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43274" y="1063681"/>
              <a:ext cx="178986" cy="136568"/>
            </a:xfrm>
            <a:custGeom>
              <a:avLst/>
              <a:gdLst/>
              <a:ahLst/>
              <a:cxnLst/>
              <a:rect l="0" t="0" r="0" b="0"/>
              <a:pathLst>
                <a:path w="178986" h="136568">
                  <a:moveTo>
                    <a:pt x="0" y="31282"/>
                  </a:moveTo>
                  <a:lnTo>
                    <a:pt x="27511" y="85157"/>
                  </a:lnTo>
                  <a:lnTo>
                    <a:pt x="36098" y="108856"/>
                  </a:lnTo>
                  <a:lnTo>
                    <a:pt x="23619" y="49793"/>
                  </a:lnTo>
                  <a:lnTo>
                    <a:pt x="24535" y="25471"/>
                  </a:lnTo>
                  <a:lnTo>
                    <a:pt x="32742" y="6863"/>
                  </a:lnTo>
                  <a:lnTo>
                    <a:pt x="40545" y="2134"/>
                  </a:lnTo>
                  <a:lnTo>
                    <a:pt x="61694" y="0"/>
                  </a:lnTo>
                  <a:lnTo>
                    <a:pt x="94319" y="5376"/>
                  </a:lnTo>
                  <a:lnTo>
                    <a:pt x="120623" y="19967"/>
                  </a:lnTo>
                  <a:lnTo>
                    <a:pt x="132769" y="35612"/>
                  </a:lnTo>
                  <a:lnTo>
                    <a:pt x="160688" y="91714"/>
                  </a:lnTo>
                  <a:lnTo>
                    <a:pt x="170853" y="107274"/>
                  </a:lnTo>
                  <a:lnTo>
                    <a:pt x="178985" y="136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26922" y="1055040"/>
              <a:ext cx="184851" cy="134681"/>
            </a:xfrm>
            <a:custGeom>
              <a:avLst/>
              <a:gdLst/>
              <a:ahLst/>
              <a:cxnLst/>
              <a:rect l="0" t="0" r="0" b="0"/>
              <a:pathLst>
                <a:path w="184851" h="134681">
                  <a:moveTo>
                    <a:pt x="100622" y="71509"/>
                  </a:moveTo>
                  <a:lnTo>
                    <a:pt x="85968" y="27546"/>
                  </a:lnTo>
                  <a:lnTo>
                    <a:pt x="73052" y="10636"/>
                  </a:lnTo>
                  <a:lnTo>
                    <a:pt x="64695" y="2851"/>
                  </a:lnTo>
                  <a:lnTo>
                    <a:pt x="55613" y="0"/>
                  </a:lnTo>
                  <a:lnTo>
                    <a:pt x="36164" y="3073"/>
                  </a:lnTo>
                  <a:lnTo>
                    <a:pt x="18942" y="15356"/>
                  </a:lnTo>
                  <a:lnTo>
                    <a:pt x="11073" y="23545"/>
                  </a:lnTo>
                  <a:lnTo>
                    <a:pt x="2331" y="45122"/>
                  </a:lnTo>
                  <a:lnTo>
                    <a:pt x="0" y="57427"/>
                  </a:lnTo>
                  <a:lnTo>
                    <a:pt x="3649" y="80458"/>
                  </a:lnTo>
                  <a:lnTo>
                    <a:pt x="25055" y="123839"/>
                  </a:lnTo>
                  <a:lnTo>
                    <a:pt x="33866" y="129792"/>
                  </a:lnTo>
                  <a:lnTo>
                    <a:pt x="56135" y="133288"/>
                  </a:lnTo>
                  <a:lnTo>
                    <a:pt x="75391" y="127822"/>
                  </a:lnTo>
                  <a:lnTo>
                    <a:pt x="91748" y="116424"/>
                  </a:lnTo>
                  <a:lnTo>
                    <a:pt x="106816" y="99660"/>
                  </a:lnTo>
                  <a:lnTo>
                    <a:pt x="115073" y="77391"/>
                  </a:lnTo>
                  <a:lnTo>
                    <a:pt x="118742" y="61255"/>
                  </a:lnTo>
                  <a:lnTo>
                    <a:pt x="119721" y="63503"/>
                  </a:lnTo>
                  <a:lnTo>
                    <a:pt x="126881" y="95144"/>
                  </a:lnTo>
                  <a:lnTo>
                    <a:pt x="139199" y="111649"/>
                  </a:lnTo>
                  <a:lnTo>
                    <a:pt x="155202" y="124444"/>
                  </a:lnTo>
                  <a:lnTo>
                    <a:pt x="184850" y="134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27239" y="873865"/>
              <a:ext cx="58233" cy="336913"/>
            </a:xfrm>
            <a:custGeom>
              <a:avLst/>
              <a:gdLst/>
              <a:ahLst/>
              <a:cxnLst/>
              <a:rect l="0" t="0" r="0" b="0"/>
              <a:pathLst>
                <a:path w="58233" h="336913">
                  <a:moveTo>
                    <a:pt x="5590" y="0"/>
                  </a:moveTo>
                  <a:lnTo>
                    <a:pt x="0" y="16767"/>
                  </a:lnTo>
                  <a:lnTo>
                    <a:pt x="3273" y="69516"/>
                  </a:lnTo>
                  <a:lnTo>
                    <a:pt x="8251" y="129328"/>
                  </a:lnTo>
                  <a:lnTo>
                    <a:pt x="20154" y="191533"/>
                  </a:lnTo>
                  <a:lnTo>
                    <a:pt x="26534" y="248880"/>
                  </a:lnTo>
                  <a:lnTo>
                    <a:pt x="37846" y="302149"/>
                  </a:lnTo>
                  <a:lnTo>
                    <a:pt x="44492" y="321461"/>
                  </a:lnTo>
                  <a:lnTo>
                    <a:pt x="5823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38072" y="98967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6486" y="14654"/>
                  </a:lnTo>
                  <a:lnTo>
                    <a:pt x="75845" y="23334"/>
                  </a:lnTo>
                  <a:lnTo>
                    <a:pt x="17614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47869" y="1078846"/>
              <a:ext cx="119440" cy="113887"/>
            </a:xfrm>
            <a:custGeom>
              <a:avLst/>
              <a:gdLst/>
              <a:ahLst/>
              <a:cxnLst/>
              <a:rect l="0" t="0" r="0" b="0"/>
              <a:pathLst>
                <a:path w="119440" h="113887">
                  <a:moveTo>
                    <a:pt x="85001" y="5589"/>
                  </a:moveTo>
                  <a:lnTo>
                    <a:pt x="68233" y="0"/>
                  </a:lnTo>
                  <a:lnTo>
                    <a:pt x="60955" y="693"/>
                  </a:lnTo>
                  <a:lnTo>
                    <a:pt x="46628" y="7702"/>
                  </a:lnTo>
                  <a:lnTo>
                    <a:pt x="4303" y="44687"/>
                  </a:lnTo>
                  <a:lnTo>
                    <a:pt x="787" y="52711"/>
                  </a:lnTo>
                  <a:lnTo>
                    <a:pt x="0" y="70986"/>
                  </a:lnTo>
                  <a:lnTo>
                    <a:pt x="6669" y="87687"/>
                  </a:lnTo>
                  <a:lnTo>
                    <a:pt x="11723" y="95416"/>
                  </a:lnTo>
                  <a:lnTo>
                    <a:pt x="29817" y="107123"/>
                  </a:lnTo>
                  <a:lnTo>
                    <a:pt x="52286" y="113886"/>
                  </a:lnTo>
                  <a:lnTo>
                    <a:pt x="73970" y="112992"/>
                  </a:lnTo>
                  <a:lnTo>
                    <a:pt x="92187" y="105576"/>
                  </a:lnTo>
                  <a:lnTo>
                    <a:pt x="100320" y="100323"/>
                  </a:lnTo>
                  <a:lnTo>
                    <a:pt x="112477" y="82008"/>
                  </a:lnTo>
                  <a:lnTo>
                    <a:pt x="119439" y="59440"/>
                  </a:lnTo>
                  <a:lnTo>
                    <a:pt x="118634" y="37712"/>
                  </a:lnTo>
                  <a:lnTo>
                    <a:pt x="114377" y="22595"/>
                  </a:lnTo>
                  <a:lnTo>
                    <a:pt x="106058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10336" y="1031792"/>
              <a:ext cx="133105" cy="122096"/>
            </a:xfrm>
            <a:custGeom>
              <a:avLst/>
              <a:gdLst/>
              <a:ahLst/>
              <a:cxnLst/>
              <a:rect l="0" t="0" r="0" b="0"/>
              <a:pathLst>
                <a:path w="133105" h="122096">
                  <a:moveTo>
                    <a:pt x="6762" y="73700"/>
                  </a:moveTo>
                  <a:lnTo>
                    <a:pt x="36071" y="117662"/>
                  </a:lnTo>
                  <a:lnTo>
                    <a:pt x="36830" y="121726"/>
                  </a:lnTo>
                  <a:lnTo>
                    <a:pt x="33826" y="122095"/>
                  </a:lnTo>
                  <a:lnTo>
                    <a:pt x="28315" y="120001"/>
                  </a:lnTo>
                  <a:lnTo>
                    <a:pt x="9379" y="100287"/>
                  </a:lnTo>
                  <a:lnTo>
                    <a:pt x="2075" y="78887"/>
                  </a:lnTo>
                  <a:lnTo>
                    <a:pt x="0" y="54948"/>
                  </a:lnTo>
                  <a:lnTo>
                    <a:pt x="2977" y="32610"/>
                  </a:lnTo>
                  <a:lnTo>
                    <a:pt x="7748" y="24080"/>
                  </a:lnTo>
                  <a:lnTo>
                    <a:pt x="22408" y="11482"/>
                  </a:lnTo>
                  <a:lnTo>
                    <a:pt x="61571" y="3402"/>
                  </a:lnTo>
                  <a:lnTo>
                    <a:pt x="120449" y="448"/>
                  </a:lnTo>
                  <a:lnTo>
                    <a:pt x="1331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58103" y="1042321"/>
              <a:ext cx="129619" cy="150406"/>
            </a:xfrm>
            <a:custGeom>
              <a:avLst/>
              <a:gdLst/>
              <a:ahLst/>
              <a:cxnLst/>
              <a:rect l="0" t="0" r="0" b="0"/>
              <a:pathLst>
                <a:path w="129619" h="150406">
                  <a:moveTo>
                    <a:pt x="101192" y="21057"/>
                  </a:moveTo>
                  <a:lnTo>
                    <a:pt x="90014" y="9878"/>
                  </a:lnTo>
                  <a:lnTo>
                    <a:pt x="72048" y="4390"/>
                  </a:lnTo>
                  <a:lnTo>
                    <a:pt x="60706" y="2927"/>
                  </a:lnTo>
                  <a:lnTo>
                    <a:pt x="41864" y="7540"/>
                  </a:lnTo>
                  <a:lnTo>
                    <a:pt x="10704" y="29565"/>
                  </a:lnTo>
                  <a:lnTo>
                    <a:pt x="2485" y="52134"/>
                  </a:lnTo>
                  <a:lnTo>
                    <a:pt x="0" y="79323"/>
                  </a:lnTo>
                  <a:lnTo>
                    <a:pt x="2795" y="103105"/>
                  </a:lnTo>
                  <a:lnTo>
                    <a:pt x="11056" y="122253"/>
                  </a:lnTo>
                  <a:lnTo>
                    <a:pt x="16535" y="130635"/>
                  </a:lnTo>
                  <a:lnTo>
                    <a:pt x="31981" y="143068"/>
                  </a:lnTo>
                  <a:lnTo>
                    <a:pt x="41013" y="148021"/>
                  </a:lnTo>
                  <a:lnTo>
                    <a:pt x="63528" y="150405"/>
                  </a:lnTo>
                  <a:lnTo>
                    <a:pt x="86793" y="146395"/>
                  </a:lnTo>
                  <a:lnTo>
                    <a:pt x="104931" y="136814"/>
                  </a:lnTo>
                  <a:lnTo>
                    <a:pt x="117672" y="121637"/>
                  </a:lnTo>
                  <a:lnTo>
                    <a:pt x="126064" y="102024"/>
                  </a:lnTo>
                  <a:lnTo>
                    <a:pt x="129618" y="65844"/>
                  </a:lnTo>
                  <a:lnTo>
                    <a:pt x="126304" y="43302"/>
                  </a:lnTo>
                  <a:lnTo>
                    <a:pt x="117812" y="24704"/>
                  </a:lnTo>
                  <a:lnTo>
                    <a:pt x="107409" y="10980"/>
                  </a:lnTo>
                  <a:lnTo>
                    <a:pt x="906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40106" y="912418"/>
              <a:ext cx="119232" cy="287831"/>
            </a:xfrm>
            <a:custGeom>
              <a:avLst/>
              <a:gdLst/>
              <a:ahLst/>
              <a:cxnLst/>
              <a:rect l="0" t="0" r="0" b="0"/>
              <a:pathLst>
                <a:path w="119232" h="287831">
                  <a:moveTo>
                    <a:pt x="77116" y="287830"/>
                  </a:moveTo>
                  <a:lnTo>
                    <a:pt x="59158" y="233955"/>
                  </a:lnTo>
                  <a:lnTo>
                    <a:pt x="30070" y="170739"/>
                  </a:lnTo>
                  <a:lnTo>
                    <a:pt x="6256" y="115309"/>
                  </a:lnTo>
                  <a:lnTo>
                    <a:pt x="0" y="83642"/>
                  </a:lnTo>
                  <a:lnTo>
                    <a:pt x="1119" y="53970"/>
                  </a:lnTo>
                  <a:lnTo>
                    <a:pt x="13914" y="16547"/>
                  </a:lnTo>
                  <a:lnTo>
                    <a:pt x="22113" y="8709"/>
                  </a:lnTo>
                  <a:lnTo>
                    <a:pt x="43702" y="0"/>
                  </a:lnTo>
                  <a:lnTo>
                    <a:pt x="100026" y="2283"/>
                  </a:lnTo>
                  <a:lnTo>
                    <a:pt x="119231" y="3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11938" y="105284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8253" y="10529"/>
                  </a:lnTo>
                  <a:lnTo>
                    <a:pt x="2477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64663" y="937036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5590" y="58617"/>
                  </a:lnTo>
                  <a:lnTo>
                    <a:pt x="16788" y="121196"/>
                  </a:lnTo>
                  <a:lnTo>
                    <a:pt x="23334" y="183644"/>
                  </a:lnTo>
                  <a:lnTo>
                    <a:pt x="29956" y="236057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374936" y="937036"/>
              <a:ext cx="181829" cy="251210"/>
            </a:xfrm>
            <a:custGeom>
              <a:avLst/>
              <a:gdLst/>
              <a:ahLst/>
              <a:cxnLst/>
              <a:rect l="0" t="0" r="0" b="0"/>
              <a:pathLst>
                <a:path w="181829" h="251210">
                  <a:moveTo>
                    <a:pt x="100297" y="21057"/>
                  </a:moveTo>
                  <a:lnTo>
                    <a:pt x="77940" y="21057"/>
                  </a:lnTo>
                  <a:lnTo>
                    <a:pt x="60724" y="27296"/>
                  </a:lnTo>
                  <a:lnTo>
                    <a:pt x="45274" y="39038"/>
                  </a:lnTo>
                  <a:lnTo>
                    <a:pt x="9199" y="85209"/>
                  </a:lnTo>
                  <a:lnTo>
                    <a:pt x="1317" y="111960"/>
                  </a:lnTo>
                  <a:lnTo>
                    <a:pt x="0" y="156786"/>
                  </a:lnTo>
                  <a:lnTo>
                    <a:pt x="10034" y="208265"/>
                  </a:lnTo>
                  <a:lnTo>
                    <a:pt x="25459" y="235883"/>
                  </a:lnTo>
                  <a:lnTo>
                    <a:pt x="34028" y="241483"/>
                  </a:lnTo>
                  <a:lnTo>
                    <a:pt x="68443" y="249365"/>
                  </a:lnTo>
                  <a:lnTo>
                    <a:pt x="94718" y="251209"/>
                  </a:lnTo>
                  <a:lnTo>
                    <a:pt x="115755" y="245789"/>
                  </a:lnTo>
                  <a:lnTo>
                    <a:pt x="148324" y="223246"/>
                  </a:lnTo>
                  <a:lnTo>
                    <a:pt x="164570" y="197558"/>
                  </a:lnTo>
                  <a:lnTo>
                    <a:pt x="179370" y="149031"/>
                  </a:lnTo>
                  <a:lnTo>
                    <a:pt x="181828" y="108238"/>
                  </a:lnTo>
                  <a:lnTo>
                    <a:pt x="174497" y="68855"/>
                  </a:lnTo>
                  <a:lnTo>
                    <a:pt x="158027" y="41328"/>
                  </a:lnTo>
                  <a:lnTo>
                    <a:pt x="145062" y="25777"/>
                  </a:lnTo>
                  <a:lnTo>
                    <a:pt x="119020" y="9457"/>
                  </a:lnTo>
                  <a:lnTo>
                    <a:pt x="897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35843" y="968621"/>
              <a:ext cx="205129" cy="224310"/>
            </a:xfrm>
            <a:custGeom>
              <a:avLst/>
              <a:gdLst/>
              <a:ahLst/>
              <a:cxnLst/>
              <a:rect l="0" t="0" r="0" b="0"/>
              <a:pathLst>
                <a:path w="205129" h="224310">
                  <a:moveTo>
                    <a:pt x="71017" y="0"/>
                  </a:moveTo>
                  <a:lnTo>
                    <a:pt x="46970" y="9576"/>
                  </a:lnTo>
                  <a:lnTo>
                    <a:pt x="32643" y="20244"/>
                  </a:lnTo>
                  <a:lnTo>
                    <a:pt x="17013" y="44993"/>
                  </a:lnTo>
                  <a:lnTo>
                    <a:pt x="2421" y="85967"/>
                  </a:lnTo>
                  <a:lnTo>
                    <a:pt x="0" y="124388"/>
                  </a:lnTo>
                  <a:lnTo>
                    <a:pt x="7341" y="163068"/>
                  </a:lnTo>
                  <a:lnTo>
                    <a:pt x="23814" y="190386"/>
                  </a:lnTo>
                  <a:lnTo>
                    <a:pt x="44683" y="212129"/>
                  </a:lnTo>
                  <a:lnTo>
                    <a:pt x="62822" y="222181"/>
                  </a:lnTo>
                  <a:lnTo>
                    <a:pt x="85702" y="224309"/>
                  </a:lnTo>
                  <a:lnTo>
                    <a:pt x="132930" y="216144"/>
                  </a:lnTo>
                  <a:lnTo>
                    <a:pt x="159812" y="201043"/>
                  </a:lnTo>
                  <a:lnTo>
                    <a:pt x="182594" y="176162"/>
                  </a:lnTo>
                  <a:lnTo>
                    <a:pt x="198574" y="140974"/>
                  </a:lnTo>
                  <a:lnTo>
                    <a:pt x="205128" y="100912"/>
                  </a:lnTo>
                  <a:lnTo>
                    <a:pt x="200422" y="79555"/>
                  </a:lnTo>
                  <a:lnTo>
                    <a:pt x="178337" y="41191"/>
                  </a:lnTo>
                  <a:lnTo>
                    <a:pt x="161998" y="26886"/>
                  </a:lnTo>
                  <a:lnTo>
                    <a:pt x="114974" y="5447"/>
                  </a:lnTo>
                  <a:lnTo>
                    <a:pt x="920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48974" y="831751"/>
              <a:ext cx="235893" cy="494840"/>
            </a:xfrm>
            <a:custGeom>
              <a:avLst/>
              <a:gdLst/>
              <a:ahLst/>
              <a:cxnLst/>
              <a:rect l="0" t="0" r="0" b="0"/>
              <a:pathLst>
                <a:path w="235893" h="494840">
                  <a:moveTo>
                    <a:pt x="0" y="0"/>
                  </a:moveTo>
                  <a:lnTo>
                    <a:pt x="58563" y="49498"/>
                  </a:lnTo>
                  <a:lnTo>
                    <a:pt x="106065" y="82182"/>
                  </a:lnTo>
                  <a:lnTo>
                    <a:pt x="157072" y="138886"/>
                  </a:lnTo>
                  <a:lnTo>
                    <a:pt x="199966" y="195005"/>
                  </a:lnTo>
                  <a:lnTo>
                    <a:pt x="226721" y="254360"/>
                  </a:lnTo>
                  <a:lnTo>
                    <a:pt x="235892" y="300884"/>
                  </a:lnTo>
                  <a:lnTo>
                    <a:pt x="231071" y="350543"/>
                  </a:lnTo>
                  <a:lnTo>
                    <a:pt x="215344" y="393073"/>
                  </a:lnTo>
                  <a:lnTo>
                    <a:pt x="176609" y="442891"/>
                  </a:lnTo>
                  <a:lnTo>
                    <a:pt x="129166" y="474873"/>
                  </a:lnTo>
                  <a:lnTo>
                    <a:pt x="84228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8043772" y="1221305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1149209" y="2116227"/>
            <a:ext cx="609051" cy="417569"/>
            <a:chOff x="1149209" y="2116227"/>
            <a:chExt cx="609051" cy="417569"/>
          </a:xfrm>
        </p:grpSpPr>
        <p:sp>
          <p:nvSpPr>
            <p:cNvPr id="79" name="Freeform 78"/>
            <p:cNvSpPr/>
            <p:nvPr/>
          </p:nvSpPr>
          <p:spPr>
            <a:xfrm>
              <a:off x="1149209" y="2116227"/>
              <a:ext cx="261610" cy="417569"/>
            </a:xfrm>
            <a:custGeom>
              <a:avLst/>
              <a:gdLst/>
              <a:ahLst/>
              <a:cxnLst/>
              <a:rect l="0" t="0" r="0" b="0"/>
              <a:pathLst>
                <a:path w="261610" h="417569">
                  <a:moveTo>
                    <a:pt x="29982" y="0"/>
                  </a:moveTo>
                  <a:lnTo>
                    <a:pt x="22747" y="27557"/>
                  </a:lnTo>
                  <a:lnTo>
                    <a:pt x="16985" y="83779"/>
                  </a:lnTo>
                  <a:lnTo>
                    <a:pt x="10517" y="145881"/>
                  </a:lnTo>
                  <a:lnTo>
                    <a:pt x="3808" y="202712"/>
                  </a:lnTo>
                  <a:lnTo>
                    <a:pt x="0" y="258415"/>
                  </a:lnTo>
                  <a:lnTo>
                    <a:pt x="4461" y="311964"/>
                  </a:lnTo>
                  <a:lnTo>
                    <a:pt x="8043" y="374055"/>
                  </a:lnTo>
                  <a:lnTo>
                    <a:pt x="8533" y="402943"/>
                  </a:lnTo>
                  <a:lnTo>
                    <a:pt x="12173" y="411349"/>
                  </a:lnTo>
                  <a:lnTo>
                    <a:pt x="18110" y="415782"/>
                  </a:lnTo>
                  <a:lnTo>
                    <a:pt x="25577" y="417568"/>
                  </a:lnTo>
                  <a:lnTo>
                    <a:pt x="46352" y="413314"/>
                  </a:lnTo>
                  <a:lnTo>
                    <a:pt x="104234" y="393420"/>
                  </a:lnTo>
                  <a:lnTo>
                    <a:pt x="157127" y="382216"/>
                  </a:lnTo>
                  <a:lnTo>
                    <a:pt x="218214" y="372211"/>
                  </a:lnTo>
                  <a:lnTo>
                    <a:pt x="26160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189720" y="229521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19"/>
                  </a:lnTo>
                  <a:lnTo>
                    <a:pt x="266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89720" y="211622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7350" y="3120"/>
                  </a:lnTo>
                  <a:lnTo>
                    <a:pt x="104521" y="9066"/>
                  </a:lnTo>
                  <a:lnTo>
                    <a:pt x="4127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63461" y="2358383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66315" y="55087"/>
                  </a:lnTo>
                  <a:lnTo>
                    <a:pt x="18696" y="11691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452932" y="2368911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56396" y="57566"/>
                  </a:lnTo>
                  <a:lnTo>
                    <a:pt x="102180" y="112058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26673" y="230574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58259" y="243208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316269" y="1947772"/>
            <a:ext cx="789638" cy="524278"/>
            <a:chOff x="2316269" y="1947772"/>
            <a:chExt cx="789638" cy="524278"/>
          </a:xfrm>
        </p:grpSpPr>
        <p:sp>
          <p:nvSpPr>
            <p:cNvPr id="87" name="Freeform 86"/>
            <p:cNvSpPr/>
            <p:nvPr/>
          </p:nvSpPr>
          <p:spPr>
            <a:xfrm>
              <a:off x="2316269" y="1954593"/>
              <a:ext cx="362157" cy="517457"/>
            </a:xfrm>
            <a:custGeom>
              <a:avLst/>
              <a:gdLst/>
              <a:ahLst/>
              <a:cxnLst/>
              <a:rect l="0" t="0" r="0" b="0"/>
              <a:pathLst>
                <a:path w="362157" h="517457">
                  <a:moveTo>
                    <a:pt x="273741" y="3707"/>
                  </a:moveTo>
                  <a:lnTo>
                    <a:pt x="217526" y="20496"/>
                  </a:lnTo>
                  <a:lnTo>
                    <a:pt x="158955" y="23921"/>
                  </a:lnTo>
                  <a:lnTo>
                    <a:pt x="107568" y="19008"/>
                  </a:lnTo>
                  <a:lnTo>
                    <a:pt x="52943" y="3411"/>
                  </a:lnTo>
                  <a:lnTo>
                    <a:pt x="42314" y="0"/>
                  </a:lnTo>
                  <a:lnTo>
                    <a:pt x="35229" y="2406"/>
                  </a:lnTo>
                  <a:lnTo>
                    <a:pt x="30505" y="8689"/>
                  </a:lnTo>
                  <a:lnTo>
                    <a:pt x="27355" y="17557"/>
                  </a:lnTo>
                  <a:lnTo>
                    <a:pt x="26976" y="36769"/>
                  </a:lnTo>
                  <a:lnTo>
                    <a:pt x="37044" y="95365"/>
                  </a:lnTo>
                  <a:lnTo>
                    <a:pt x="32535" y="156287"/>
                  </a:lnTo>
                  <a:lnTo>
                    <a:pt x="31773" y="211098"/>
                  </a:lnTo>
                  <a:lnTo>
                    <a:pt x="31669" y="238990"/>
                  </a:lnTo>
                  <a:lnTo>
                    <a:pt x="33981" y="244790"/>
                  </a:lnTo>
                  <a:lnTo>
                    <a:pt x="37862" y="245148"/>
                  </a:lnTo>
                  <a:lnTo>
                    <a:pt x="96388" y="208206"/>
                  </a:lnTo>
                  <a:lnTo>
                    <a:pt x="153203" y="189835"/>
                  </a:lnTo>
                  <a:lnTo>
                    <a:pt x="207514" y="191338"/>
                  </a:lnTo>
                  <a:lnTo>
                    <a:pt x="246969" y="195002"/>
                  </a:lnTo>
                  <a:lnTo>
                    <a:pt x="304733" y="221852"/>
                  </a:lnTo>
                  <a:lnTo>
                    <a:pt x="321050" y="233631"/>
                  </a:lnTo>
                  <a:lnTo>
                    <a:pt x="337801" y="259006"/>
                  </a:lnTo>
                  <a:lnTo>
                    <a:pt x="361248" y="319792"/>
                  </a:lnTo>
                  <a:lnTo>
                    <a:pt x="362156" y="340721"/>
                  </a:lnTo>
                  <a:lnTo>
                    <a:pt x="353207" y="388342"/>
                  </a:lnTo>
                  <a:lnTo>
                    <a:pt x="324227" y="446936"/>
                  </a:lnTo>
                  <a:lnTo>
                    <a:pt x="307157" y="472206"/>
                  </a:lnTo>
                  <a:lnTo>
                    <a:pt x="281692" y="488922"/>
                  </a:lnTo>
                  <a:lnTo>
                    <a:pt x="228168" y="508732"/>
                  </a:lnTo>
                  <a:lnTo>
                    <a:pt x="169202" y="517456"/>
                  </a:lnTo>
                  <a:lnTo>
                    <a:pt x="124094" y="507789"/>
                  </a:lnTo>
                  <a:lnTo>
                    <a:pt x="62435" y="475639"/>
                  </a:lnTo>
                  <a:lnTo>
                    <a:pt x="0" y="435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05193" y="1947772"/>
              <a:ext cx="124157" cy="121235"/>
            </a:xfrm>
            <a:custGeom>
              <a:avLst/>
              <a:gdLst/>
              <a:ahLst/>
              <a:cxnLst/>
              <a:rect l="0" t="0" r="0" b="0"/>
              <a:pathLst>
                <a:path w="124157" h="121235">
                  <a:moveTo>
                    <a:pt x="79615" y="0"/>
                  </a:moveTo>
                  <a:lnTo>
                    <a:pt x="18742" y="37448"/>
                  </a:lnTo>
                  <a:lnTo>
                    <a:pt x="10957" y="46022"/>
                  </a:lnTo>
                  <a:lnTo>
                    <a:pt x="2307" y="68027"/>
                  </a:lnTo>
                  <a:lnTo>
                    <a:pt x="0" y="80446"/>
                  </a:lnTo>
                  <a:lnTo>
                    <a:pt x="3676" y="100485"/>
                  </a:lnTo>
                  <a:lnTo>
                    <a:pt x="7932" y="109104"/>
                  </a:lnTo>
                  <a:lnTo>
                    <a:pt x="15449" y="114849"/>
                  </a:lnTo>
                  <a:lnTo>
                    <a:pt x="36279" y="121234"/>
                  </a:lnTo>
                  <a:lnTo>
                    <a:pt x="68724" y="119239"/>
                  </a:lnTo>
                  <a:lnTo>
                    <a:pt x="100565" y="105650"/>
                  </a:lnTo>
                  <a:lnTo>
                    <a:pt x="115442" y="90239"/>
                  </a:lnTo>
                  <a:lnTo>
                    <a:pt x="121047" y="81216"/>
                  </a:lnTo>
                  <a:lnTo>
                    <a:pt x="124156" y="58713"/>
                  </a:lnTo>
                  <a:lnTo>
                    <a:pt x="120468" y="35453"/>
                  </a:lnTo>
                  <a:lnTo>
                    <a:pt x="1006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90051" y="2000414"/>
              <a:ext cx="315856" cy="452726"/>
            </a:xfrm>
            <a:custGeom>
              <a:avLst/>
              <a:gdLst/>
              <a:ahLst/>
              <a:cxnLst/>
              <a:rect l="0" t="0" r="0" b="0"/>
              <a:pathLst>
                <a:path w="315856" h="452726">
                  <a:moveTo>
                    <a:pt x="315855" y="0"/>
                  </a:moveTo>
                  <a:lnTo>
                    <a:pt x="278769" y="61111"/>
                  </a:lnTo>
                  <a:lnTo>
                    <a:pt x="236492" y="115542"/>
                  </a:lnTo>
                  <a:lnTo>
                    <a:pt x="193142" y="175485"/>
                  </a:lnTo>
                  <a:lnTo>
                    <a:pt x="149610" y="234286"/>
                  </a:lnTo>
                  <a:lnTo>
                    <a:pt x="112595" y="287696"/>
                  </a:lnTo>
                  <a:lnTo>
                    <a:pt x="77248" y="346274"/>
                  </a:lnTo>
                  <a:lnTo>
                    <a:pt x="42119" y="39992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34730" y="2337326"/>
              <a:ext cx="140323" cy="118552"/>
            </a:xfrm>
            <a:custGeom>
              <a:avLst/>
              <a:gdLst/>
              <a:ahLst/>
              <a:cxnLst/>
              <a:rect l="0" t="0" r="0" b="0"/>
              <a:pathLst>
                <a:path w="140323" h="118552">
                  <a:moveTo>
                    <a:pt x="108005" y="10528"/>
                  </a:moveTo>
                  <a:lnTo>
                    <a:pt x="65314" y="13648"/>
                  </a:lnTo>
                  <a:lnTo>
                    <a:pt x="45747" y="20104"/>
                  </a:lnTo>
                  <a:lnTo>
                    <a:pt x="29252" y="30772"/>
                  </a:lnTo>
                  <a:lnTo>
                    <a:pt x="17242" y="46432"/>
                  </a:lnTo>
                  <a:lnTo>
                    <a:pt x="0" y="85081"/>
                  </a:lnTo>
                  <a:lnTo>
                    <a:pt x="907" y="92986"/>
                  </a:lnTo>
                  <a:lnTo>
                    <a:pt x="5021" y="99425"/>
                  </a:lnTo>
                  <a:lnTo>
                    <a:pt x="18951" y="109700"/>
                  </a:lnTo>
                  <a:lnTo>
                    <a:pt x="36840" y="118165"/>
                  </a:lnTo>
                  <a:lnTo>
                    <a:pt x="46524" y="118551"/>
                  </a:lnTo>
                  <a:lnTo>
                    <a:pt x="66642" y="112741"/>
                  </a:lnTo>
                  <a:lnTo>
                    <a:pt x="99748" y="89947"/>
                  </a:lnTo>
                  <a:lnTo>
                    <a:pt x="135918" y="55981"/>
                  </a:lnTo>
                  <a:lnTo>
                    <a:pt x="139482" y="47849"/>
                  </a:lnTo>
                  <a:lnTo>
                    <a:pt x="140322" y="29455"/>
                  </a:lnTo>
                  <a:lnTo>
                    <a:pt x="136797" y="15821"/>
                  </a:lnTo>
                  <a:lnTo>
                    <a:pt x="1290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895544" y="2179399"/>
            <a:ext cx="157928" cy="157928"/>
            <a:chOff x="3895544" y="2179399"/>
            <a:chExt cx="157928" cy="157928"/>
          </a:xfrm>
        </p:grpSpPr>
        <p:sp>
          <p:nvSpPr>
            <p:cNvPr id="92" name="Freeform 91"/>
            <p:cNvSpPr/>
            <p:nvPr/>
          </p:nvSpPr>
          <p:spPr>
            <a:xfrm>
              <a:off x="3895544" y="2179399"/>
              <a:ext cx="136871" cy="5590"/>
            </a:xfrm>
            <a:custGeom>
              <a:avLst/>
              <a:gdLst/>
              <a:ahLst/>
              <a:cxnLst/>
              <a:rect l="0" t="0" r="0" b="0"/>
              <a:pathLst>
                <a:path w="136871" h="5590">
                  <a:moveTo>
                    <a:pt x="136870" y="0"/>
                  </a:moveTo>
                  <a:lnTo>
                    <a:pt x="120103" y="5589"/>
                  </a:lnTo>
                  <a:lnTo>
                    <a:pt x="61425" y="1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37658" y="23162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779938" y="1479400"/>
            <a:ext cx="1955213" cy="829934"/>
            <a:chOff x="4779938" y="1479400"/>
            <a:chExt cx="1955213" cy="829934"/>
          </a:xfrm>
        </p:grpSpPr>
        <p:sp>
          <p:nvSpPr>
            <p:cNvPr id="95" name="Freeform 94"/>
            <p:cNvSpPr/>
            <p:nvPr/>
          </p:nvSpPr>
          <p:spPr>
            <a:xfrm>
              <a:off x="4958974" y="1479400"/>
              <a:ext cx="292298" cy="319211"/>
            </a:xfrm>
            <a:custGeom>
              <a:avLst/>
              <a:gdLst/>
              <a:ahLst/>
              <a:cxnLst/>
              <a:rect l="0" t="0" r="0" b="0"/>
              <a:pathLst>
                <a:path w="292298" h="319211">
                  <a:moveTo>
                    <a:pt x="221047" y="26175"/>
                  </a:moveTo>
                  <a:lnTo>
                    <a:pt x="162430" y="17110"/>
                  </a:lnTo>
                  <a:lnTo>
                    <a:pt x="101020" y="8700"/>
                  </a:lnTo>
                  <a:lnTo>
                    <a:pt x="45736" y="2706"/>
                  </a:lnTo>
                  <a:lnTo>
                    <a:pt x="33983" y="0"/>
                  </a:lnTo>
                  <a:lnTo>
                    <a:pt x="23808" y="536"/>
                  </a:lnTo>
                  <a:lnTo>
                    <a:pt x="6263" y="7371"/>
                  </a:lnTo>
                  <a:lnTo>
                    <a:pt x="1818" y="14809"/>
                  </a:lnTo>
                  <a:lnTo>
                    <a:pt x="0" y="35551"/>
                  </a:lnTo>
                  <a:lnTo>
                    <a:pt x="7194" y="86995"/>
                  </a:lnTo>
                  <a:lnTo>
                    <a:pt x="12947" y="139097"/>
                  </a:lnTo>
                  <a:lnTo>
                    <a:pt x="15633" y="150590"/>
                  </a:lnTo>
                  <a:lnTo>
                    <a:pt x="19763" y="155911"/>
                  </a:lnTo>
                  <a:lnTo>
                    <a:pt x="24857" y="157119"/>
                  </a:lnTo>
                  <a:lnTo>
                    <a:pt x="30592" y="155585"/>
                  </a:lnTo>
                  <a:lnTo>
                    <a:pt x="75953" y="129067"/>
                  </a:lnTo>
                  <a:lnTo>
                    <a:pt x="138046" y="122003"/>
                  </a:lnTo>
                  <a:lnTo>
                    <a:pt x="164270" y="123747"/>
                  </a:lnTo>
                  <a:lnTo>
                    <a:pt x="209701" y="143931"/>
                  </a:lnTo>
                  <a:lnTo>
                    <a:pt x="252471" y="170448"/>
                  </a:lnTo>
                  <a:lnTo>
                    <a:pt x="267378" y="187392"/>
                  </a:lnTo>
                  <a:lnTo>
                    <a:pt x="286481" y="226866"/>
                  </a:lnTo>
                  <a:lnTo>
                    <a:pt x="292297" y="263583"/>
                  </a:lnTo>
                  <a:lnTo>
                    <a:pt x="289604" y="274524"/>
                  </a:lnTo>
                  <a:lnTo>
                    <a:pt x="277252" y="292920"/>
                  </a:lnTo>
                  <a:lnTo>
                    <a:pt x="250568" y="310841"/>
                  </a:lnTo>
                  <a:lnTo>
                    <a:pt x="214846" y="317971"/>
                  </a:lnTo>
                  <a:lnTo>
                    <a:pt x="154788" y="319210"/>
                  </a:lnTo>
                  <a:lnTo>
                    <a:pt x="95684" y="306240"/>
                  </a:lnTo>
                  <a:lnTo>
                    <a:pt x="63119" y="299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79938" y="1884601"/>
              <a:ext cx="568540" cy="21016"/>
            </a:xfrm>
            <a:custGeom>
              <a:avLst/>
              <a:gdLst/>
              <a:ahLst/>
              <a:cxnLst/>
              <a:rect l="0" t="0" r="0" b="0"/>
              <a:pathLst>
                <a:path w="568540" h="21016">
                  <a:moveTo>
                    <a:pt x="568539" y="0"/>
                  </a:moveTo>
                  <a:lnTo>
                    <a:pt x="509922" y="9065"/>
                  </a:lnTo>
                  <a:lnTo>
                    <a:pt x="450205" y="18669"/>
                  </a:lnTo>
                  <a:lnTo>
                    <a:pt x="396075" y="20585"/>
                  </a:lnTo>
                  <a:lnTo>
                    <a:pt x="348722" y="20917"/>
                  </a:lnTo>
                  <a:lnTo>
                    <a:pt x="297647" y="21015"/>
                  </a:lnTo>
                  <a:lnTo>
                    <a:pt x="236392" y="13813"/>
                  </a:lnTo>
                  <a:lnTo>
                    <a:pt x="176112" y="11177"/>
                  </a:lnTo>
                  <a:lnTo>
                    <a:pt x="125491" y="10720"/>
                  </a:lnTo>
                  <a:lnTo>
                    <a:pt x="76567" y="10585"/>
                  </a:lnTo>
                  <a:lnTo>
                    <a:pt x="35554" y="1054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43109" y="2074114"/>
              <a:ext cx="20407" cy="231628"/>
            </a:xfrm>
            <a:custGeom>
              <a:avLst/>
              <a:gdLst/>
              <a:ahLst/>
              <a:cxnLst/>
              <a:rect l="0" t="0" r="0" b="0"/>
              <a:pathLst>
                <a:path w="20407" h="231628">
                  <a:moveTo>
                    <a:pt x="10528" y="0"/>
                  </a:moveTo>
                  <a:lnTo>
                    <a:pt x="18861" y="48930"/>
                  </a:lnTo>
                  <a:lnTo>
                    <a:pt x="20406" y="96776"/>
                  </a:lnTo>
                  <a:lnTo>
                    <a:pt x="15339" y="159756"/>
                  </a:lnTo>
                  <a:lnTo>
                    <a:pt x="2828" y="21892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50657" y="2063585"/>
              <a:ext cx="164917" cy="243784"/>
            </a:xfrm>
            <a:custGeom>
              <a:avLst/>
              <a:gdLst/>
              <a:ahLst/>
              <a:cxnLst/>
              <a:rect l="0" t="0" r="0" b="0"/>
              <a:pathLst>
                <a:path w="164917" h="243784">
                  <a:moveTo>
                    <a:pt x="92493" y="10529"/>
                  </a:moveTo>
                  <a:lnTo>
                    <a:pt x="75725" y="16118"/>
                  </a:lnTo>
                  <a:lnTo>
                    <a:pt x="61254" y="28220"/>
                  </a:lnTo>
                  <a:lnTo>
                    <a:pt x="27028" y="74643"/>
                  </a:lnTo>
                  <a:lnTo>
                    <a:pt x="5378" y="126466"/>
                  </a:lnTo>
                  <a:lnTo>
                    <a:pt x="0" y="163554"/>
                  </a:lnTo>
                  <a:lnTo>
                    <a:pt x="4982" y="187334"/>
                  </a:lnTo>
                  <a:lnTo>
                    <a:pt x="20940" y="217333"/>
                  </a:lnTo>
                  <a:lnTo>
                    <a:pt x="34955" y="232293"/>
                  </a:lnTo>
                  <a:lnTo>
                    <a:pt x="52883" y="242842"/>
                  </a:lnTo>
                  <a:lnTo>
                    <a:pt x="62577" y="243783"/>
                  </a:lnTo>
                  <a:lnTo>
                    <a:pt x="82706" y="238589"/>
                  </a:lnTo>
                  <a:lnTo>
                    <a:pt x="113770" y="216922"/>
                  </a:lnTo>
                  <a:lnTo>
                    <a:pt x="146132" y="178160"/>
                  </a:lnTo>
                  <a:lnTo>
                    <a:pt x="159729" y="145985"/>
                  </a:lnTo>
                  <a:lnTo>
                    <a:pt x="164916" y="93784"/>
                  </a:lnTo>
                  <a:lnTo>
                    <a:pt x="163285" y="67418"/>
                  </a:lnTo>
                  <a:lnTo>
                    <a:pt x="149213" y="34014"/>
                  </a:lnTo>
                  <a:lnTo>
                    <a:pt x="1240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87228" y="2084642"/>
              <a:ext cx="152950" cy="223349"/>
            </a:xfrm>
            <a:custGeom>
              <a:avLst/>
              <a:gdLst/>
              <a:ahLst/>
              <a:cxnLst/>
              <a:rect l="0" t="0" r="0" b="0"/>
              <a:pathLst>
                <a:path w="152950" h="223349">
                  <a:moveTo>
                    <a:pt x="77020" y="0"/>
                  </a:moveTo>
                  <a:lnTo>
                    <a:pt x="52974" y="17981"/>
                  </a:lnTo>
                  <a:lnTo>
                    <a:pt x="32721" y="44322"/>
                  </a:lnTo>
                  <a:lnTo>
                    <a:pt x="7255" y="105479"/>
                  </a:lnTo>
                  <a:lnTo>
                    <a:pt x="0" y="126428"/>
                  </a:lnTo>
                  <a:lnTo>
                    <a:pt x="517" y="163542"/>
                  </a:lnTo>
                  <a:lnTo>
                    <a:pt x="13668" y="198586"/>
                  </a:lnTo>
                  <a:lnTo>
                    <a:pt x="28977" y="214212"/>
                  </a:lnTo>
                  <a:lnTo>
                    <a:pt x="37972" y="220017"/>
                  </a:lnTo>
                  <a:lnTo>
                    <a:pt x="57326" y="223348"/>
                  </a:lnTo>
                  <a:lnTo>
                    <a:pt x="67400" y="222598"/>
                  </a:lnTo>
                  <a:lnTo>
                    <a:pt x="84833" y="215526"/>
                  </a:lnTo>
                  <a:lnTo>
                    <a:pt x="115089" y="191922"/>
                  </a:lnTo>
                  <a:lnTo>
                    <a:pt x="136523" y="166050"/>
                  </a:lnTo>
                  <a:lnTo>
                    <a:pt x="152103" y="130568"/>
                  </a:lnTo>
                  <a:lnTo>
                    <a:pt x="152949" y="90420"/>
                  </a:lnTo>
                  <a:lnTo>
                    <a:pt x="145791" y="54477"/>
                  </a:lnTo>
                  <a:lnTo>
                    <a:pt x="136441" y="38640"/>
                  </a:lnTo>
                  <a:lnTo>
                    <a:pt x="1191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32787" y="188460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53844" y="197935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54812" y="1568746"/>
              <a:ext cx="20215" cy="221099"/>
            </a:xfrm>
            <a:custGeom>
              <a:avLst/>
              <a:gdLst/>
              <a:ahLst/>
              <a:cxnLst/>
              <a:rect l="0" t="0" r="0" b="0"/>
              <a:pathLst>
                <a:path w="20215" h="221099">
                  <a:moveTo>
                    <a:pt x="20214" y="0"/>
                  </a:moveTo>
                  <a:lnTo>
                    <a:pt x="3425" y="56214"/>
                  </a:lnTo>
                  <a:lnTo>
                    <a:pt x="0" y="114786"/>
                  </a:lnTo>
                  <a:lnTo>
                    <a:pt x="6504" y="177462"/>
                  </a:lnTo>
                  <a:lnTo>
                    <a:pt x="9685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74984" y="1874072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81771" y="14654"/>
                  </a:lnTo>
                  <a:lnTo>
                    <a:pt x="224808" y="19792"/>
                  </a:lnTo>
                  <a:lnTo>
                    <a:pt x="165376" y="20807"/>
                  </a:lnTo>
                  <a:lnTo>
                    <a:pt x="103247" y="21008"/>
                  </a:lnTo>
                  <a:lnTo>
                    <a:pt x="47084" y="210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74984" y="1983314"/>
              <a:ext cx="231628" cy="304456"/>
            </a:xfrm>
            <a:custGeom>
              <a:avLst/>
              <a:gdLst/>
              <a:ahLst/>
              <a:cxnLst/>
              <a:rect l="0" t="0" r="0" b="0"/>
              <a:pathLst>
                <a:path w="231628" h="304456">
                  <a:moveTo>
                    <a:pt x="0" y="69743"/>
                  </a:moveTo>
                  <a:lnTo>
                    <a:pt x="49498" y="10150"/>
                  </a:lnTo>
                  <a:lnTo>
                    <a:pt x="69573" y="2313"/>
                  </a:lnTo>
                  <a:lnTo>
                    <a:pt x="92923" y="0"/>
                  </a:lnTo>
                  <a:lnTo>
                    <a:pt x="147158" y="11064"/>
                  </a:lnTo>
                  <a:lnTo>
                    <a:pt x="173324" y="26490"/>
                  </a:lnTo>
                  <a:lnTo>
                    <a:pt x="185438" y="42330"/>
                  </a:lnTo>
                  <a:lnTo>
                    <a:pt x="202746" y="86685"/>
                  </a:lnTo>
                  <a:lnTo>
                    <a:pt x="203973" y="110028"/>
                  </a:lnTo>
                  <a:lnTo>
                    <a:pt x="194967" y="146020"/>
                  </a:lnTo>
                  <a:lnTo>
                    <a:pt x="164278" y="205566"/>
                  </a:lnTo>
                  <a:lnTo>
                    <a:pt x="122774" y="268522"/>
                  </a:lnTo>
                  <a:lnTo>
                    <a:pt x="100588" y="291767"/>
                  </a:lnTo>
                  <a:lnTo>
                    <a:pt x="82141" y="302171"/>
                  </a:lnTo>
                  <a:lnTo>
                    <a:pt x="59124" y="304455"/>
                  </a:lnTo>
                  <a:lnTo>
                    <a:pt x="35636" y="300401"/>
                  </a:lnTo>
                  <a:lnTo>
                    <a:pt x="17398" y="290801"/>
                  </a:lnTo>
                  <a:lnTo>
                    <a:pt x="12769" y="282625"/>
                  </a:lnTo>
                  <a:lnTo>
                    <a:pt x="10745" y="261063"/>
                  </a:lnTo>
                  <a:lnTo>
                    <a:pt x="16864" y="242122"/>
                  </a:lnTo>
                  <a:lnTo>
                    <a:pt x="21771" y="233795"/>
                  </a:lnTo>
                  <a:lnTo>
                    <a:pt x="29722" y="228244"/>
                  </a:lnTo>
                  <a:lnTo>
                    <a:pt x="63269" y="220431"/>
                  </a:lnTo>
                  <a:lnTo>
                    <a:pt x="89341" y="218604"/>
                  </a:lnTo>
                  <a:lnTo>
                    <a:pt x="113406" y="224030"/>
                  </a:lnTo>
                  <a:lnTo>
                    <a:pt x="168139" y="244738"/>
                  </a:lnTo>
                  <a:lnTo>
                    <a:pt x="231627" y="269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21458" y="2010943"/>
              <a:ext cx="213693" cy="298391"/>
            </a:xfrm>
            <a:custGeom>
              <a:avLst/>
              <a:gdLst/>
              <a:ahLst/>
              <a:cxnLst/>
              <a:rect l="0" t="0" r="0" b="0"/>
              <a:pathLst>
                <a:path w="213693" h="298391">
                  <a:moveTo>
                    <a:pt x="122024" y="0"/>
                  </a:moveTo>
                  <a:lnTo>
                    <a:pt x="97977" y="9575"/>
                  </a:lnTo>
                  <a:lnTo>
                    <a:pt x="41325" y="59898"/>
                  </a:lnTo>
                  <a:lnTo>
                    <a:pt x="9333" y="114573"/>
                  </a:lnTo>
                  <a:lnTo>
                    <a:pt x="1749" y="138659"/>
                  </a:lnTo>
                  <a:lnTo>
                    <a:pt x="0" y="201781"/>
                  </a:lnTo>
                  <a:lnTo>
                    <a:pt x="5790" y="233569"/>
                  </a:lnTo>
                  <a:lnTo>
                    <a:pt x="16162" y="259396"/>
                  </a:lnTo>
                  <a:lnTo>
                    <a:pt x="31690" y="276334"/>
                  </a:lnTo>
                  <a:lnTo>
                    <a:pt x="70255" y="296740"/>
                  </a:lnTo>
                  <a:lnTo>
                    <a:pt x="90826" y="298390"/>
                  </a:lnTo>
                  <a:lnTo>
                    <a:pt x="111668" y="294055"/>
                  </a:lnTo>
                  <a:lnTo>
                    <a:pt x="143132" y="277290"/>
                  </a:lnTo>
                  <a:lnTo>
                    <a:pt x="182086" y="240776"/>
                  </a:lnTo>
                  <a:lnTo>
                    <a:pt x="202211" y="210161"/>
                  </a:lnTo>
                  <a:lnTo>
                    <a:pt x="210305" y="188161"/>
                  </a:lnTo>
                  <a:lnTo>
                    <a:pt x="213692" y="149468"/>
                  </a:lnTo>
                  <a:lnTo>
                    <a:pt x="206637" y="109537"/>
                  </a:lnTo>
                  <a:lnTo>
                    <a:pt x="182891" y="53202"/>
                  </a:lnTo>
                  <a:lnTo>
                    <a:pt x="168963" y="3495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158342" y="3348062"/>
            <a:ext cx="1758260" cy="558011"/>
            <a:chOff x="2158342" y="3348062"/>
            <a:chExt cx="1758260" cy="558011"/>
          </a:xfrm>
        </p:grpSpPr>
        <p:sp>
          <p:nvSpPr>
            <p:cNvPr id="107" name="Freeform 106"/>
            <p:cNvSpPr/>
            <p:nvPr/>
          </p:nvSpPr>
          <p:spPr>
            <a:xfrm>
              <a:off x="2158342" y="3365466"/>
              <a:ext cx="355159" cy="540607"/>
            </a:xfrm>
            <a:custGeom>
              <a:avLst/>
              <a:gdLst/>
              <a:ahLst/>
              <a:cxnLst/>
              <a:rect l="0" t="0" r="0" b="0"/>
              <a:pathLst>
                <a:path w="355159" h="540607">
                  <a:moveTo>
                    <a:pt x="0" y="45767"/>
                  </a:moveTo>
                  <a:lnTo>
                    <a:pt x="58616" y="40178"/>
                  </a:lnTo>
                  <a:lnTo>
                    <a:pt x="121196" y="36214"/>
                  </a:lnTo>
                  <a:lnTo>
                    <a:pt x="183643" y="32312"/>
                  </a:lnTo>
                  <a:lnTo>
                    <a:pt x="236056" y="26212"/>
                  </a:lnTo>
                  <a:lnTo>
                    <a:pt x="293994" y="13455"/>
                  </a:lnTo>
                  <a:lnTo>
                    <a:pt x="342342" y="0"/>
                  </a:lnTo>
                  <a:lnTo>
                    <a:pt x="349891" y="1218"/>
                  </a:lnTo>
                  <a:lnTo>
                    <a:pt x="353753" y="5539"/>
                  </a:lnTo>
                  <a:lnTo>
                    <a:pt x="355158" y="11929"/>
                  </a:lnTo>
                  <a:lnTo>
                    <a:pt x="350480" y="28388"/>
                  </a:lnTo>
                  <a:lnTo>
                    <a:pt x="334693" y="54266"/>
                  </a:lnTo>
                  <a:lnTo>
                    <a:pt x="301524" y="107934"/>
                  </a:lnTo>
                  <a:lnTo>
                    <a:pt x="273683" y="162075"/>
                  </a:lnTo>
                  <a:lnTo>
                    <a:pt x="245653" y="212241"/>
                  </a:lnTo>
                  <a:lnTo>
                    <a:pt x="211520" y="270417"/>
                  </a:lnTo>
                  <a:lnTo>
                    <a:pt x="181463" y="323528"/>
                  </a:lnTo>
                  <a:lnTo>
                    <a:pt x="154214" y="378057"/>
                  </a:lnTo>
                  <a:lnTo>
                    <a:pt x="126301" y="435102"/>
                  </a:lnTo>
                  <a:lnTo>
                    <a:pt x="99647" y="497077"/>
                  </a:lnTo>
                  <a:lnTo>
                    <a:pt x="84228" y="540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65543" y="3348062"/>
              <a:ext cx="348139" cy="549974"/>
            </a:xfrm>
            <a:custGeom>
              <a:avLst/>
              <a:gdLst/>
              <a:ahLst/>
              <a:cxnLst/>
              <a:rect l="0" t="0" r="0" b="0"/>
              <a:pathLst>
                <a:path w="348139" h="549974">
                  <a:moveTo>
                    <a:pt x="87638" y="0"/>
                  </a:moveTo>
                  <a:lnTo>
                    <a:pt x="60127" y="53875"/>
                  </a:lnTo>
                  <a:lnTo>
                    <a:pt x="36500" y="111036"/>
                  </a:lnTo>
                  <a:lnTo>
                    <a:pt x="16854" y="145983"/>
                  </a:lnTo>
                  <a:lnTo>
                    <a:pt x="11203" y="149965"/>
                  </a:lnTo>
                  <a:lnTo>
                    <a:pt x="6265" y="149109"/>
                  </a:lnTo>
                  <a:lnTo>
                    <a:pt x="1804" y="145030"/>
                  </a:lnTo>
                  <a:lnTo>
                    <a:pt x="0" y="138800"/>
                  </a:lnTo>
                  <a:lnTo>
                    <a:pt x="1115" y="122520"/>
                  </a:lnTo>
                  <a:lnTo>
                    <a:pt x="8629" y="106706"/>
                  </a:lnTo>
                  <a:lnTo>
                    <a:pt x="52848" y="47170"/>
                  </a:lnTo>
                  <a:lnTo>
                    <a:pt x="79280" y="30614"/>
                  </a:lnTo>
                  <a:lnTo>
                    <a:pt x="120822" y="15709"/>
                  </a:lnTo>
                  <a:lnTo>
                    <a:pt x="158172" y="13233"/>
                  </a:lnTo>
                  <a:lnTo>
                    <a:pt x="180987" y="16800"/>
                  </a:lnTo>
                  <a:lnTo>
                    <a:pt x="199707" y="28523"/>
                  </a:lnTo>
                  <a:lnTo>
                    <a:pt x="214655" y="45432"/>
                  </a:lnTo>
                  <a:lnTo>
                    <a:pt x="225199" y="64645"/>
                  </a:lnTo>
                  <a:lnTo>
                    <a:pt x="232122" y="106372"/>
                  </a:lnTo>
                  <a:lnTo>
                    <a:pt x="228584" y="150190"/>
                  </a:lnTo>
                  <a:lnTo>
                    <a:pt x="220081" y="172426"/>
                  </a:lnTo>
                  <a:lnTo>
                    <a:pt x="195558" y="205765"/>
                  </a:lnTo>
                  <a:lnTo>
                    <a:pt x="145177" y="239996"/>
                  </a:lnTo>
                  <a:lnTo>
                    <a:pt x="124129" y="247044"/>
                  </a:lnTo>
                  <a:lnTo>
                    <a:pt x="111965" y="248924"/>
                  </a:lnTo>
                  <a:lnTo>
                    <a:pt x="106196" y="247838"/>
                  </a:lnTo>
                  <a:lnTo>
                    <a:pt x="104689" y="244774"/>
                  </a:lnTo>
                  <a:lnTo>
                    <a:pt x="106024" y="240391"/>
                  </a:lnTo>
                  <a:lnTo>
                    <a:pt x="119986" y="232403"/>
                  </a:lnTo>
                  <a:lnTo>
                    <a:pt x="140619" y="227292"/>
                  </a:lnTo>
                  <a:lnTo>
                    <a:pt x="182461" y="233544"/>
                  </a:lnTo>
                  <a:lnTo>
                    <a:pt x="214000" y="245843"/>
                  </a:lnTo>
                  <a:lnTo>
                    <a:pt x="274033" y="284593"/>
                  </a:lnTo>
                  <a:lnTo>
                    <a:pt x="304611" y="317999"/>
                  </a:lnTo>
                  <a:lnTo>
                    <a:pt x="341698" y="379214"/>
                  </a:lnTo>
                  <a:lnTo>
                    <a:pt x="348138" y="416256"/>
                  </a:lnTo>
                  <a:lnTo>
                    <a:pt x="344458" y="451278"/>
                  </a:lnTo>
                  <a:lnTo>
                    <a:pt x="330369" y="483882"/>
                  </a:lnTo>
                  <a:lnTo>
                    <a:pt x="305787" y="515769"/>
                  </a:lnTo>
                  <a:lnTo>
                    <a:pt x="276277" y="536266"/>
                  </a:lnTo>
                  <a:lnTo>
                    <a:pt x="239717" y="549748"/>
                  </a:lnTo>
                  <a:lnTo>
                    <a:pt x="199249" y="549973"/>
                  </a:lnTo>
                  <a:lnTo>
                    <a:pt x="143653" y="539568"/>
                  </a:lnTo>
                  <a:lnTo>
                    <a:pt x="90730" y="526248"/>
                  </a:lnTo>
                  <a:lnTo>
                    <a:pt x="69125" y="518157"/>
                  </a:lnTo>
                  <a:lnTo>
                    <a:pt x="2446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21067" y="3369119"/>
              <a:ext cx="155721" cy="112997"/>
            </a:xfrm>
            <a:custGeom>
              <a:avLst/>
              <a:gdLst/>
              <a:ahLst/>
              <a:cxnLst/>
              <a:rect l="0" t="0" r="0" b="0"/>
              <a:pathLst>
                <a:path w="155721" h="112997">
                  <a:moveTo>
                    <a:pt x="126953" y="31585"/>
                  </a:moveTo>
                  <a:lnTo>
                    <a:pt x="82991" y="7866"/>
                  </a:lnTo>
                  <a:lnTo>
                    <a:pt x="62961" y="6616"/>
                  </a:lnTo>
                  <a:lnTo>
                    <a:pt x="43530" y="11129"/>
                  </a:lnTo>
                  <a:lnTo>
                    <a:pt x="11992" y="33090"/>
                  </a:lnTo>
                  <a:lnTo>
                    <a:pt x="4689" y="39608"/>
                  </a:lnTo>
                  <a:lnTo>
                    <a:pt x="990" y="47462"/>
                  </a:lnTo>
                  <a:lnTo>
                    <a:pt x="0" y="65548"/>
                  </a:lnTo>
                  <a:lnTo>
                    <a:pt x="6579" y="82165"/>
                  </a:lnTo>
                  <a:lnTo>
                    <a:pt x="11608" y="89871"/>
                  </a:lnTo>
                  <a:lnTo>
                    <a:pt x="26556" y="101554"/>
                  </a:lnTo>
                  <a:lnTo>
                    <a:pt x="35455" y="106307"/>
                  </a:lnTo>
                  <a:lnTo>
                    <a:pt x="75926" y="112996"/>
                  </a:lnTo>
                  <a:lnTo>
                    <a:pt x="98816" y="108322"/>
                  </a:lnTo>
                  <a:lnTo>
                    <a:pt x="124855" y="92537"/>
                  </a:lnTo>
                  <a:lnTo>
                    <a:pt x="138889" y="78562"/>
                  </a:lnTo>
                  <a:lnTo>
                    <a:pt x="149026" y="60653"/>
                  </a:lnTo>
                  <a:lnTo>
                    <a:pt x="155720" y="25250"/>
                  </a:lnTo>
                  <a:lnTo>
                    <a:pt x="154166" y="11222"/>
                  </a:lnTo>
                  <a:lnTo>
                    <a:pt x="1480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84849" y="3400704"/>
              <a:ext cx="242157" cy="452727"/>
            </a:xfrm>
            <a:custGeom>
              <a:avLst/>
              <a:gdLst/>
              <a:ahLst/>
              <a:cxnLst/>
              <a:rect l="0" t="0" r="0" b="0"/>
              <a:pathLst>
                <a:path w="242157" h="452727">
                  <a:moveTo>
                    <a:pt x="242156" y="0"/>
                  </a:moveTo>
                  <a:lnTo>
                    <a:pt x="232581" y="24047"/>
                  </a:lnTo>
                  <a:lnTo>
                    <a:pt x="196000" y="82276"/>
                  </a:lnTo>
                  <a:lnTo>
                    <a:pt x="161367" y="142203"/>
                  </a:lnTo>
                  <a:lnTo>
                    <a:pt x="126112" y="204128"/>
                  </a:lnTo>
                  <a:lnTo>
                    <a:pt x="95405" y="265753"/>
                  </a:lnTo>
                  <a:lnTo>
                    <a:pt x="60917" y="328408"/>
                  </a:lnTo>
                  <a:lnTo>
                    <a:pt x="33643" y="388204"/>
                  </a:lnTo>
                  <a:lnTo>
                    <a:pt x="11262" y="43578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35398" y="3779730"/>
              <a:ext cx="116611" cy="118757"/>
            </a:xfrm>
            <a:custGeom>
              <a:avLst/>
              <a:gdLst/>
              <a:ahLst/>
              <a:cxnLst/>
              <a:rect l="0" t="0" r="0" b="0"/>
              <a:pathLst>
                <a:path w="116611" h="118757">
                  <a:moveTo>
                    <a:pt x="70550" y="10529"/>
                  </a:moveTo>
                  <a:lnTo>
                    <a:pt x="53782" y="4940"/>
                  </a:lnTo>
                  <a:lnTo>
                    <a:pt x="36191" y="8434"/>
                  </a:lnTo>
                  <a:lnTo>
                    <a:pt x="26587" y="12642"/>
                  </a:lnTo>
                  <a:lnTo>
                    <a:pt x="12796" y="26676"/>
                  </a:lnTo>
                  <a:lnTo>
                    <a:pt x="3937" y="45781"/>
                  </a:lnTo>
                  <a:lnTo>
                    <a:pt x="0" y="69870"/>
                  </a:lnTo>
                  <a:lnTo>
                    <a:pt x="4489" y="89935"/>
                  </a:lnTo>
                  <a:lnTo>
                    <a:pt x="8962" y="98561"/>
                  </a:lnTo>
                  <a:lnTo>
                    <a:pt x="23290" y="111265"/>
                  </a:lnTo>
                  <a:lnTo>
                    <a:pt x="32024" y="116291"/>
                  </a:lnTo>
                  <a:lnTo>
                    <a:pt x="51088" y="118756"/>
                  </a:lnTo>
                  <a:lnTo>
                    <a:pt x="70088" y="114781"/>
                  </a:lnTo>
                  <a:lnTo>
                    <a:pt x="86332" y="105216"/>
                  </a:lnTo>
                  <a:lnTo>
                    <a:pt x="98231" y="90047"/>
                  </a:lnTo>
                  <a:lnTo>
                    <a:pt x="115402" y="51712"/>
                  </a:lnTo>
                  <a:lnTo>
                    <a:pt x="116610" y="31172"/>
                  </a:lnTo>
                  <a:lnTo>
                    <a:pt x="113248" y="13854"/>
                  </a:lnTo>
                  <a:lnTo>
                    <a:pt x="110714" y="9236"/>
                  </a:lnTo>
                  <a:lnTo>
                    <a:pt x="1021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58673" y="3602209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5" y="0"/>
                  </a:lnTo>
                  <a:lnTo>
                    <a:pt x="17367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79730" y="368497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09315" y="3293"/>
                  </a:lnTo>
                  <a:lnTo>
                    <a:pt x="5309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421969" y="2849253"/>
            <a:ext cx="702531" cy="856779"/>
            <a:chOff x="4421969" y="2849253"/>
            <a:chExt cx="702531" cy="856779"/>
          </a:xfrm>
        </p:grpSpPr>
        <p:sp>
          <p:nvSpPr>
            <p:cNvPr id="115" name="Freeform 114"/>
            <p:cNvSpPr/>
            <p:nvPr/>
          </p:nvSpPr>
          <p:spPr>
            <a:xfrm>
              <a:off x="4600953" y="2870459"/>
              <a:ext cx="257925" cy="277562"/>
            </a:xfrm>
            <a:custGeom>
              <a:avLst/>
              <a:gdLst/>
              <a:ahLst/>
              <a:cxnLst/>
              <a:rect l="0" t="0" r="0" b="0"/>
              <a:pathLst>
                <a:path w="257925" h="277562">
                  <a:moveTo>
                    <a:pt x="0" y="14349"/>
                  </a:moveTo>
                  <a:lnTo>
                    <a:pt x="48931" y="14349"/>
                  </a:lnTo>
                  <a:lnTo>
                    <a:pt x="108061" y="14349"/>
                  </a:lnTo>
                  <a:lnTo>
                    <a:pt x="170555" y="19563"/>
                  </a:lnTo>
                  <a:lnTo>
                    <a:pt x="230517" y="6630"/>
                  </a:lnTo>
                  <a:lnTo>
                    <a:pt x="252191" y="0"/>
                  </a:lnTo>
                  <a:lnTo>
                    <a:pt x="257034" y="1273"/>
                  </a:lnTo>
                  <a:lnTo>
                    <a:pt x="257924" y="5632"/>
                  </a:lnTo>
                  <a:lnTo>
                    <a:pt x="238572" y="57546"/>
                  </a:lnTo>
                  <a:lnTo>
                    <a:pt x="199727" y="111396"/>
                  </a:lnTo>
                  <a:lnTo>
                    <a:pt x="149567" y="172478"/>
                  </a:lnTo>
                  <a:lnTo>
                    <a:pt x="105476" y="235465"/>
                  </a:lnTo>
                  <a:lnTo>
                    <a:pt x="73700" y="277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65263" y="2849253"/>
              <a:ext cx="259237" cy="328320"/>
            </a:xfrm>
            <a:custGeom>
              <a:avLst/>
              <a:gdLst/>
              <a:ahLst/>
              <a:cxnLst/>
              <a:rect l="0" t="0" r="0" b="0"/>
              <a:pathLst>
                <a:path w="259237" h="328320">
                  <a:moveTo>
                    <a:pt x="72602" y="14498"/>
                  </a:moveTo>
                  <a:lnTo>
                    <a:pt x="9268" y="77831"/>
                  </a:lnTo>
                  <a:lnTo>
                    <a:pt x="2304" y="84796"/>
                  </a:lnTo>
                  <a:lnTo>
                    <a:pt x="0" y="85930"/>
                  </a:lnTo>
                  <a:lnTo>
                    <a:pt x="17870" y="45206"/>
                  </a:lnTo>
                  <a:lnTo>
                    <a:pt x="29170" y="29705"/>
                  </a:lnTo>
                  <a:lnTo>
                    <a:pt x="54274" y="13415"/>
                  </a:lnTo>
                  <a:lnTo>
                    <a:pt x="83939" y="1179"/>
                  </a:lnTo>
                  <a:lnTo>
                    <a:pt x="104547" y="0"/>
                  </a:lnTo>
                  <a:lnTo>
                    <a:pt x="125404" y="4545"/>
                  </a:lnTo>
                  <a:lnTo>
                    <a:pt x="146372" y="14364"/>
                  </a:lnTo>
                  <a:lnTo>
                    <a:pt x="153368" y="23767"/>
                  </a:lnTo>
                  <a:lnTo>
                    <a:pt x="161141" y="49813"/>
                  </a:lnTo>
                  <a:lnTo>
                    <a:pt x="158356" y="74647"/>
                  </a:lnTo>
                  <a:lnTo>
                    <a:pt x="149319" y="96213"/>
                  </a:lnTo>
                  <a:lnTo>
                    <a:pt x="117699" y="136537"/>
                  </a:lnTo>
                  <a:lnTo>
                    <a:pt x="91423" y="152563"/>
                  </a:lnTo>
                  <a:lnTo>
                    <a:pt x="87489" y="153335"/>
                  </a:lnTo>
                  <a:lnTo>
                    <a:pt x="87206" y="151509"/>
                  </a:lnTo>
                  <a:lnTo>
                    <a:pt x="89357" y="147953"/>
                  </a:lnTo>
                  <a:lnTo>
                    <a:pt x="114741" y="131769"/>
                  </a:lnTo>
                  <a:lnTo>
                    <a:pt x="135784" y="128229"/>
                  </a:lnTo>
                  <a:lnTo>
                    <a:pt x="177890" y="135490"/>
                  </a:lnTo>
                  <a:lnTo>
                    <a:pt x="218832" y="156594"/>
                  </a:lnTo>
                  <a:lnTo>
                    <a:pt x="235469" y="169679"/>
                  </a:lnTo>
                  <a:lnTo>
                    <a:pt x="252400" y="195788"/>
                  </a:lnTo>
                  <a:lnTo>
                    <a:pt x="259236" y="231340"/>
                  </a:lnTo>
                  <a:lnTo>
                    <a:pt x="254596" y="254762"/>
                  </a:lnTo>
                  <a:lnTo>
                    <a:pt x="238830" y="284559"/>
                  </a:lnTo>
                  <a:lnTo>
                    <a:pt x="223690" y="300641"/>
                  </a:lnTo>
                  <a:lnTo>
                    <a:pt x="201363" y="315588"/>
                  </a:lnTo>
                  <a:lnTo>
                    <a:pt x="162486" y="325978"/>
                  </a:lnTo>
                  <a:lnTo>
                    <a:pt x="108598" y="328319"/>
                  </a:lnTo>
                  <a:lnTo>
                    <a:pt x="62073" y="319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21969" y="3263834"/>
              <a:ext cx="673824" cy="10529"/>
            </a:xfrm>
            <a:custGeom>
              <a:avLst/>
              <a:gdLst/>
              <a:ahLst/>
              <a:cxnLst/>
              <a:rect l="0" t="0" r="0" b="0"/>
              <a:pathLst>
                <a:path w="673824" h="10529">
                  <a:moveTo>
                    <a:pt x="673823" y="0"/>
                  </a:moveTo>
                  <a:lnTo>
                    <a:pt x="645098" y="7236"/>
                  </a:lnTo>
                  <a:lnTo>
                    <a:pt x="581712" y="6758"/>
                  </a:lnTo>
                  <a:lnTo>
                    <a:pt x="531497" y="2002"/>
                  </a:lnTo>
                  <a:lnTo>
                    <a:pt x="475285" y="3713"/>
                  </a:lnTo>
                  <a:lnTo>
                    <a:pt x="421585" y="8509"/>
                  </a:lnTo>
                  <a:lnTo>
                    <a:pt x="368629" y="9930"/>
                  </a:lnTo>
                  <a:lnTo>
                    <a:pt x="315894" y="10351"/>
                  </a:lnTo>
                  <a:lnTo>
                    <a:pt x="263224" y="10476"/>
                  </a:lnTo>
                  <a:lnTo>
                    <a:pt x="210573" y="10513"/>
                  </a:lnTo>
                  <a:lnTo>
                    <a:pt x="161048" y="10524"/>
                  </a:lnTo>
                  <a:lnTo>
                    <a:pt x="102392" y="10527"/>
                  </a:lnTo>
                  <a:lnTo>
                    <a:pt x="46915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37782" y="343229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1"/>
                  </a:lnTo>
                  <a:lnTo>
                    <a:pt x="9359" y="164802"/>
                  </a:lnTo>
                  <a:lnTo>
                    <a:pt x="2195" y="22106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36568" y="3421761"/>
              <a:ext cx="181626" cy="257244"/>
            </a:xfrm>
            <a:custGeom>
              <a:avLst/>
              <a:gdLst/>
              <a:ahLst/>
              <a:cxnLst/>
              <a:rect l="0" t="0" r="0" b="0"/>
              <a:pathLst>
                <a:path w="181626" h="257244">
                  <a:moveTo>
                    <a:pt x="90727" y="10529"/>
                  </a:moveTo>
                  <a:lnTo>
                    <a:pt x="34332" y="69264"/>
                  </a:lnTo>
                  <a:lnTo>
                    <a:pt x="9571" y="117710"/>
                  </a:lnTo>
                  <a:lnTo>
                    <a:pt x="0" y="158490"/>
                  </a:lnTo>
                  <a:lnTo>
                    <a:pt x="284" y="197089"/>
                  </a:lnTo>
                  <a:lnTo>
                    <a:pt x="6076" y="219786"/>
                  </a:lnTo>
                  <a:lnTo>
                    <a:pt x="16450" y="241572"/>
                  </a:lnTo>
                  <a:lnTo>
                    <a:pt x="24831" y="248786"/>
                  </a:lnTo>
                  <a:lnTo>
                    <a:pt x="46622" y="256801"/>
                  </a:lnTo>
                  <a:lnTo>
                    <a:pt x="68785" y="257243"/>
                  </a:lnTo>
                  <a:lnTo>
                    <a:pt x="89164" y="252371"/>
                  </a:lnTo>
                  <a:lnTo>
                    <a:pt x="121310" y="230179"/>
                  </a:lnTo>
                  <a:lnTo>
                    <a:pt x="134735" y="215776"/>
                  </a:lnTo>
                  <a:lnTo>
                    <a:pt x="172460" y="152301"/>
                  </a:lnTo>
                  <a:lnTo>
                    <a:pt x="181625" y="114147"/>
                  </a:lnTo>
                  <a:lnTo>
                    <a:pt x="181221" y="76325"/>
                  </a:lnTo>
                  <a:lnTo>
                    <a:pt x="175400" y="54979"/>
                  </a:lnTo>
                  <a:lnTo>
                    <a:pt x="165014" y="37694"/>
                  </a:lnTo>
                  <a:lnTo>
                    <a:pt x="140424" y="14808"/>
                  </a:lnTo>
                  <a:lnTo>
                    <a:pt x="1117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81880" y="3442818"/>
              <a:ext cx="196137" cy="213015"/>
            </a:xfrm>
            <a:custGeom>
              <a:avLst/>
              <a:gdLst/>
              <a:ahLst/>
              <a:cxnLst/>
              <a:rect l="0" t="0" r="0" b="0"/>
              <a:pathLst>
                <a:path w="196137" h="213015">
                  <a:moveTo>
                    <a:pt x="140213" y="21057"/>
                  </a:moveTo>
                  <a:lnTo>
                    <a:pt x="97521" y="24177"/>
                  </a:lnTo>
                  <a:lnTo>
                    <a:pt x="77955" y="30633"/>
                  </a:lnTo>
                  <a:lnTo>
                    <a:pt x="61460" y="41301"/>
                  </a:lnTo>
                  <a:lnTo>
                    <a:pt x="17553" y="95610"/>
                  </a:lnTo>
                  <a:lnTo>
                    <a:pt x="1964" y="126595"/>
                  </a:lnTo>
                  <a:lnTo>
                    <a:pt x="0" y="147512"/>
                  </a:lnTo>
                  <a:lnTo>
                    <a:pt x="8271" y="189535"/>
                  </a:lnTo>
                  <a:lnTo>
                    <a:pt x="13647" y="197717"/>
                  </a:lnTo>
                  <a:lnTo>
                    <a:pt x="28979" y="209927"/>
                  </a:lnTo>
                  <a:lnTo>
                    <a:pt x="50611" y="213014"/>
                  </a:lnTo>
                  <a:lnTo>
                    <a:pt x="97038" y="205464"/>
                  </a:lnTo>
                  <a:lnTo>
                    <a:pt x="138834" y="184302"/>
                  </a:lnTo>
                  <a:lnTo>
                    <a:pt x="178174" y="150685"/>
                  </a:lnTo>
                  <a:lnTo>
                    <a:pt x="194095" y="124196"/>
                  </a:lnTo>
                  <a:lnTo>
                    <a:pt x="196136" y="101212"/>
                  </a:lnTo>
                  <a:lnTo>
                    <a:pt x="187914" y="53918"/>
                  </a:lnTo>
                  <a:lnTo>
                    <a:pt x="175452" y="35272"/>
                  </a:lnTo>
                  <a:lnTo>
                    <a:pt x="140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326798" y="4832580"/>
            <a:ext cx="1389762" cy="600125"/>
            <a:chOff x="2326798" y="4832580"/>
            <a:chExt cx="1389762" cy="600125"/>
          </a:xfrm>
        </p:grpSpPr>
        <p:sp>
          <p:nvSpPr>
            <p:cNvPr id="122" name="Freeform 121"/>
            <p:cNvSpPr/>
            <p:nvPr/>
          </p:nvSpPr>
          <p:spPr>
            <a:xfrm>
              <a:off x="2326798" y="4885223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52642" y="0"/>
                  </a:moveTo>
                  <a:lnTo>
                    <a:pt x="35854" y="57384"/>
                  </a:lnTo>
                  <a:lnTo>
                    <a:pt x="32850" y="109809"/>
                  </a:lnTo>
                  <a:lnTo>
                    <a:pt x="30790" y="166286"/>
                  </a:lnTo>
                  <a:lnTo>
                    <a:pt x="23326" y="221709"/>
                  </a:lnTo>
                  <a:lnTo>
                    <a:pt x="21505" y="277371"/>
                  </a:lnTo>
                  <a:lnTo>
                    <a:pt x="13909" y="327360"/>
                  </a:lnTo>
                  <a:lnTo>
                    <a:pt x="8076" y="388014"/>
                  </a:lnTo>
                  <a:lnTo>
                    <a:pt x="2393" y="42497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88474" y="4856505"/>
              <a:ext cx="333164" cy="557948"/>
            </a:xfrm>
            <a:custGeom>
              <a:avLst/>
              <a:gdLst/>
              <a:ahLst/>
              <a:cxnLst/>
              <a:rect l="0" t="0" r="0" b="0"/>
              <a:pathLst>
                <a:path w="333164" h="557948">
                  <a:moveTo>
                    <a:pt x="27836" y="102417"/>
                  </a:moveTo>
                  <a:lnTo>
                    <a:pt x="42409" y="59725"/>
                  </a:lnTo>
                  <a:lnTo>
                    <a:pt x="67240" y="23664"/>
                  </a:lnTo>
                  <a:lnTo>
                    <a:pt x="93324" y="6813"/>
                  </a:lnTo>
                  <a:lnTo>
                    <a:pt x="128868" y="0"/>
                  </a:lnTo>
                  <a:lnTo>
                    <a:pt x="149169" y="4646"/>
                  </a:lnTo>
                  <a:lnTo>
                    <a:pt x="157858" y="9160"/>
                  </a:lnTo>
                  <a:lnTo>
                    <a:pt x="170632" y="23535"/>
                  </a:lnTo>
                  <a:lnTo>
                    <a:pt x="188364" y="66948"/>
                  </a:lnTo>
                  <a:lnTo>
                    <a:pt x="203132" y="120584"/>
                  </a:lnTo>
                  <a:lnTo>
                    <a:pt x="217314" y="179358"/>
                  </a:lnTo>
                  <a:lnTo>
                    <a:pt x="224748" y="229719"/>
                  </a:lnTo>
                  <a:lnTo>
                    <a:pt x="223831" y="275447"/>
                  </a:lnTo>
                  <a:lnTo>
                    <a:pt x="213041" y="333517"/>
                  </a:lnTo>
                  <a:lnTo>
                    <a:pt x="198474" y="386842"/>
                  </a:lnTo>
                  <a:lnTo>
                    <a:pt x="174280" y="448155"/>
                  </a:lnTo>
                  <a:lnTo>
                    <a:pt x="141381" y="505673"/>
                  </a:lnTo>
                  <a:lnTo>
                    <a:pt x="111392" y="536846"/>
                  </a:lnTo>
                  <a:lnTo>
                    <a:pt x="74691" y="555310"/>
                  </a:lnTo>
                  <a:lnTo>
                    <a:pt x="47881" y="557947"/>
                  </a:lnTo>
                  <a:lnTo>
                    <a:pt x="34180" y="557012"/>
                  </a:lnTo>
                  <a:lnTo>
                    <a:pt x="23877" y="552879"/>
                  </a:lnTo>
                  <a:lnTo>
                    <a:pt x="9309" y="538929"/>
                  </a:lnTo>
                  <a:lnTo>
                    <a:pt x="2055" y="517911"/>
                  </a:lnTo>
                  <a:lnTo>
                    <a:pt x="0" y="494141"/>
                  </a:lnTo>
                  <a:lnTo>
                    <a:pt x="2987" y="471879"/>
                  </a:lnTo>
                  <a:lnTo>
                    <a:pt x="11333" y="453405"/>
                  </a:lnTo>
                  <a:lnTo>
                    <a:pt x="43644" y="409164"/>
                  </a:lnTo>
                  <a:lnTo>
                    <a:pt x="61768" y="397456"/>
                  </a:lnTo>
                  <a:lnTo>
                    <a:pt x="97292" y="389878"/>
                  </a:lnTo>
                  <a:lnTo>
                    <a:pt x="142812" y="395722"/>
                  </a:lnTo>
                  <a:lnTo>
                    <a:pt x="196182" y="411518"/>
                  </a:lnTo>
                  <a:lnTo>
                    <a:pt x="259454" y="432333"/>
                  </a:lnTo>
                  <a:lnTo>
                    <a:pt x="296635" y="437256"/>
                  </a:lnTo>
                  <a:lnTo>
                    <a:pt x="314199" y="435288"/>
                  </a:lnTo>
                  <a:lnTo>
                    <a:pt x="333163" y="428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54438" y="4832580"/>
              <a:ext cx="110292" cy="117959"/>
            </a:xfrm>
            <a:custGeom>
              <a:avLst/>
              <a:gdLst/>
              <a:ahLst/>
              <a:cxnLst/>
              <a:rect l="0" t="0" r="0" b="0"/>
              <a:pathLst>
                <a:path w="110292" h="117959">
                  <a:moveTo>
                    <a:pt x="61955" y="31585"/>
                  </a:moveTo>
                  <a:lnTo>
                    <a:pt x="2363" y="81084"/>
                  </a:lnTo>
                  <a:lnTo>
                    <a:pt x="0" y="87981"/>
                  </a:lnTo>
                  <a:lnTo>
                    <a:pt x="765" y="94919"/>
                  </a:lnTo>
                  <a:lnTo>
                    <a:pt x="3614" y="101883"/>
                  </a:lnTo>
                  <a:lnTo>
                    <a:pt x="16139" y="112742"/>
                  </a:lnTo>
                  <a:lnTo>
                    <a:pt x="24392" y="117275"/>
                  </a:lnTo>
                  <a:lnTo>
                    <a:pt x="33404" y="117958"/>
                  </a:lnTo>
                  <a:lnTo>
                    <a:pt x="52775" y="112477"/>
                  </a:lnTo>
                  <a:lnTo>
                    <a:pt x="77823" y="96238"/>
                  </a:lnTo>
                  <a:lnTo>
                    <a:pt x="100062" y="71019"/>
                  </a:lnTo>
                  <a:lnTo>
                    <a:pt x="108138" y="48332"/>
                  </a:lnTo>
                  <a:lnTo>
                    <a:pt x="110291" y="35730"/>
                  </a:lnTo>
                  <a:lnTo>
                    <a:pt x="108217" y="26160"/>
                  </a:lnTo>
                  <a:lnTo>
                    <a:pt x="103325" y="18610"/>
                  </a:lnTo>
                  <a:lnTo>
                    <a:pt x="830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737409" y="4916808"/>
              <a:ext cx="379027" cy="515897"/>
            </a:xfrm>
            <a:custGeom>
              <a:avLst/>
              <a:gdLst/>
              <a:ahLst/>
              <a:cxnLst/>
              <a:rect l="0" t="0" r="0" b="0"/>
              <a:pathLst>
                <a:path w="379027" h="515897">
                  <a:moveTo>
                    <a:pt x="379026" y="0"/>
                  </a:moveTo>
                  <a:lnTo>
                    <a:pt x="362258" y="11179"/>
                  </a:lnTo>
                  <a:lnTo>
                    <a:pt x="350907" y="26025"/>
                  </a:lnTo>
                  <a:lnTo>
                    <a:pt x="312115" y="84665"/>
                  </a:lnTo>
                  <a:lnTo>
                    <a:pt x="265060" y="144164"/>
                  </a:lnTo>
                  <a:lnTo>
                    <a:pt x="226340" y="204220"/>
                  </a:lnTo>
                  <a:lnTo>
                    <a:pt x="176397" y="264624"/>
                  </a:lnTo>
                  <a:lnTo>
                    <a:pt x="155861" y="288327"/>
                  </a:lnTo>
                  <a:lnTo>
                    <a:pt x="120711" y="340561"/>
                  </a:lnTo>
                  <a:lnTo>
                    <a:pt x="71082" y="394337"/>
                  </a:lnTo>
                  <a:lnTo>
                    <a:pt x="35212" y="451738"/>
                  </a:lnTo>
                  <a:lnTo>
                    <a:pt x="11468" y="49899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84808" y="5316891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39124" y="9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905865" y="5274777"/>
              <a:ext cx="90016" cy="115814"/>
            </a:xfrm>
            <a:custGeom>
              <a:avLst/>
              <a:gdLst/>
              <a:ahLst/>
              <a:cxnLst/>
              <a:rect l="0" t="0" r="0" b="0"/>
              <a:pathLst>
                <a:path w="90016" h="115814">
                  <a:moveTo>
                    <a:pt x="0" y="115813"/>
                  </a:moveTo>
                  <a:lnTo>
                    <a:pt x="42692" y="112694"/>
                  </a:lnTo>
                  <a:lnTo>
                    <a:pt x="53028" y="110224"/>
                  </a:lnTo>
                  <a:lnTo>
                    <a:pt x="70751" y="98121"/>
                  </a:lnTo>
                  <a:lnTo>
                    <a:pt x="78753" y="89981"/>
                  </a:lnTo>
                  <a:lnTo>
                    <a:pt x="87644" y="68458"/>
                  </a:lnTo>
                  <a:lnTo>
                    <a:pt x="90015" y="56167"/>
                  </a:lnTo>
                  <a:lnTo>
                    <a:pt x="86410" y="3315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548103" y="503262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3783" y="0"/>
                  </a:lnTo>
                  <a:lnTo>
                    <a:pt x="4883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558632" y="508526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20450" y="8333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981285" y="4641027"/>
            <a:ext cx="1674032" cy="966598"/>
            <a:chOff x="3981285" y="4641027"/>
            <a:chExt cx="1674032" cy="966598"/>
          </a:xfrm>
        </p:grpSpPr>
        <p:grpSp>
          <p:nvGrpSpPr>
            <p:cNvPr id="139" name="Group 138"/>
            <p:cNvGrpSpPr/>
            <p:nvPr/>
          </p:nvGrpSpPr>
          <p:grpSpPr>
            <a:xfrm>
              <a:off x="3981285" y="4721940"/>
              <a:ext cx="937037" cy="885685"/>
              <a:chOff x="3981285" y="4721940"/>
              <a:chExt cx="937037" cy="885685"/>
            </a:xfrm>
          </p:grpSpPr>
          <p:sp>
            <p:nvSpPr>
              <p:cNvPr id="131" name="Freeform 130"/>
              <p:cNvSpPr/>
              <p:nvPr/>
            </p:nvSpPr>
            <p:spPr>
              <a:xfrm>
                <a:off x="4181326" y="4735784"/>
                <a:ext cx="42116" cy="379026"/>
              </a:xfrm>
              <a:custGeom>
                <a:avLst/>
                <a:gdLst/>
                <a:ahLst/>
                <a:cxnLst/>
                <a:rect l="0" t="0" r="0" b="0"/>
                <a:pathLst>
                  <a:path w="42116" h="379026">
                    <a:moveTo>
                      <a:pt x="42115" y="0"/>
                    </a:moveTo>
                    <a:lnTo>
                      <a:pt x="33781" y="37478"/>
                    </a:lnTo>
                    <a:lnTo>
                      <a:pt x="32020" y="88901"/>
                    </a:lnTo>
                    <a:lnTo>
                      <a:pt x="30502" y="145289"/>
                    </a:lnTo>
                    <a:lnTo>
                      <a:pt x="24376" y="194477"/>
                    </a:lnTo>
                    <a:lnTo>
                      <a:pt x="18593" y="257260"/>
                    </a:lnTo>
                    <a:lnTo>
                      <a:pt x="12122" y="309740"/>
                    </a:lnTo>
                    <a:lnTo>
                      <a:pt x="2405" y="361453"/>
                    </a:lnTo>
                    <a:lnTo>
                      <a:pt x="0" y="37902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4304650" y="4721940"/>
                <a:ext cx="213589" cy="409099"/>
              </a:xfrm>
              <a:custGeom>
                <a:avLst/>
                <a:gdLst/>
                <a:ahLst/>
                <a:cxnLst/>
                <a:rect l="0" t="0" r="0" b="0"/>
                <a:pathLst>
                  <a:path w="213589" h="409099">
                    <a:moveTo>
                      <a:pt x="13547" y="87543"/>
                    </a:moveTo>
                    <a:lnTo>
                      <a:pt x="2368" y="98721"/>
                    </a:lnTo>
                    <a:lnTo>
                      <a:pt x="246" y="98505"/>
                    </a:lnTo>
                    <a:lnTo>
                      <a:pt x="0" y="94851"/>
                    </a:lnTo>
                    <a:lnTo>
                      <a:pt x="8012" y="63770"/>
                    </a:lnTo>
                    <a:lnTo>
                      <a:pt x="23085" y="39685"/>
                    </a:lnTo>
                    <a:lnTo>
                      <a:pt x="47959" y="17731"/>
                    </a:lnTo>
                    <a:lnTo>
                      <a:pt x="77556" y="1997"/>
                    </a:lnTo>
                    <a:lnTo>
                      <a:pt x="98147" y="0"/>
                    </a:lnTo>
                    <a:lnTo>
                      <a:pt x="117828" y="4181"/>
                    </a:lnTo>
                    <a:lnTo>
                      <a:pt x="134374" y="13839"/>
                    </a:lnTo>
                    <a:lnTo>
                      <a:pt x="156842" y="38019"/>
                    </a:lnTo>
                    <a:lnTo>
                      <a:pt x="172728" y="67410"/>
                    </a:lnTo>
                    <a:lnTo>
                      <a:pt x="181341" y="123254"/>
                    </a:lnTo>
                    <a:lnTo>
                      <a:pt x="187526" y="159345"/>
                    </a:lnTo>
                    <a:lnTo>
                      <a:pt x="177372" y="219224"/>
                    </a:lnTo>
                    <a:lnTo>
                      <a:pt x="170300" y="273908"/>
                    </a:lnTo>
                    <a:lnTo>
                      <a:pt x="148799" y="326650"/>
                    </a:lnTo>
                    <a:lnTo>
                      <a:pt x="113939" y="380770"/>
                    </a:lnTo>
                    <a:lnTo>
                      <a:pt x="95601" y="397630"/>
                    </a:lnTo>
                    <a:lnTo>
                      <a:pt x="72632" y="406684"/>
                    </a:lnTo>
                    <a:lnTo>
                      <a:pt x="59956" y="409098"/>
                    </a:lnTo>
                    <a:lnTo>
                      <a:pt x="49166" y="407198"/>
                    </a:lnTo>
                    <a:lnTo>
                      <a:pt x="30938" y="395728"/>
                    </a:lnTo>
                    <a:lnTo>
                      <a:pt x="21276" y="375813"/>
                    </a:lnTo>
                    <a:lnTo>
                      <a:pt x="15074" y="324900"/>
                    </a:lnTo>
                    <a:lnTo>
                      <a:pt x="18074" y="314801"/>
                    </a:lnTo>
                    <a:lnTo>
                      <a:pt x="23585" y="306898"/>
                    </a:lnTo>
                    <a:lnTo>
                      <a:pt x="39065" y="294999"/>
                    </a:lnTo>
                    <a:lnTo>
                      <a:pt x="57644" y="285810"/>
                    </a:lnTo>
                    <a:lnTo>
                      <a:pt x="77599" y="284066"/>
                    </a:lnTo>
                    <a:lnTo>
                      <a:pt x="96997" y="288361"/>
                    </a:lnTo>
                    <a:lnTo>
                      <a:pt x="151428" y="322194"/>
                    </a:lnTo>
                    <a:lnTo>
                      <a:pt x="189612" y="336318"/>
                    </a:lnTo>
                    <a:lnTo>
                      <a:pt x="213588" y="3402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3981285" y="5167452"/>
                <a:ext cx="64223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642239" h="21058">
                    <a:moveTo>
                      <a:pt x="642238" y="0"/>
                    </a:moveTo>
                    <a:lnTo>
                      <a:pt x="604761" y="8333"/>
                    </a:lnTo>
                    <a:lnTo>
                      <a:pt x="547748" y="10095"/>
                    </a:lnTo>
                    <a:lnTo>
                      <a:pt x="488566" y="10443"/>
                    </a:lnTo>
                    <a:lnTo>
                      <a:pt x="428696" y="10512"/>
                    </a:lnTo>
                    <a:lnTo>
                      <a:pt x="378146" y="10523"/>
                    </a:lnTo>
                    <a:lnTo>
                      <a:pt x="329242" y="10527"/>
                    </a:lnTo>
                    <a:lnTo>
                      <a:pt x="270796" y="16118"/>
                    </a:lnTo>
                    <a:lnTo>
                      <a:pt x="215361" y="18912"/>
                    </a:lnTo>
                    <a:lnTo>
                      <a:pt x="152969" y="11864"/>
                    </a:lnTo>
                    <a:lnTo>
                      <a:pt x="97980" y="10792"/>
                    </a:lnTo>
                    <a:lnTo>
                      <a:pt x="42058" y="13700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4033928" y="5378022"/>
                <a:ext cx="10529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89514">
                    <a:moveTo>
                      <a:pt x="10528" y="0"/>
                    </a:moveTo>
                    <a:lnTo>
                      <a:pt x="10528" y="57264"/>
                    </a:lnTo>
                    <a:lnTo>
                      <a:pt x="4939" y="112567"/>
                    </a:lnTo>
                    <a:lnTo>
                      <a:pt x="650" y="170123"/>
                    </a:lnTo>
                    <a:lnTo>
                      <a:pt x="0" y="1895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4120806" y="5325379"/>
                <a:ext cx="137097" cy="282246"/>
              </a:xfrm>
              <a:custGeom>
                <a:avLst/>
                <a:gdLst/>
                <a:ahLst/>
                <a:cxnLst/>
                <a:rect l="0" t="0" r="0" b="0"/>
                <a:pathLst>
                  <a:path w="137097" h="282246">
                    <a:moveTo>
                      <a:pt x="92106" y="0"/>
                    </a:moveTo>
                    <a:lnTo>
                      <a:pt x="57359" y="37087"/>
                    </a:lnTo>
                    <a:lnTo>
                      <a:pt x="20828" y="97274"/>
                    </a:lnTo>
                    <a:lnTo>
                      <a:pt x="4847" y="142957"/>
                    </a:lnTo>
                    <a:lnTo>
                      <a:pt x="0" y="204277"/>
                    </a:lnTo>
                    <a:lnTo>
                      <a:pt x="9095" y="259543"/>
                    </a:lnTo>
                    <a:lnTo>
                      <a:pt x="12199" y="271295"/>
                    </a:lnTo>
                    <a:lnTo>
                      <a:pt x="18947" y="277959"/>
                    </a:lnTo>
                    <a:lnTo>
                      <a:pt x="28126" y="281233"/>
                    </a:lnTo>
                    <a:lnTo>
                      <a:pt x="38924" y="282245"/>
                    </a:lnTo>
                    <a:lnTo>
                      <a:pt x="57161" y="277131"/>
                    </a:lnTo>
                    <a:lnTo>
                      <a:pt x="87933" y="254784"/>
                    </a:lnTo>
                    <a:lnTo>
                      <a:pt x="115372" y="219434"/>
                    </a:lnTo>
                    <a:lnTo>
                      <a:pt x="137096" y="168238"/>
                    </a:lnTo>
                    <a:lnTo>
                      <a:pt x="136892" y="131217"/>
                    </a:lnTo>
                    <a:lnTo>
                      <a:pt x="125173" y="85191"/>
                    </a:lnTo>
                    <a:lnTo>
                      <a:pt x="108013" y="55268"/>
                    </a:lnTo>
                    <a:lnTo>
                      <a:pt x="81578" y="315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4303459" y="5325379"/>
                <a:ext cx="169663" cy="251386"/>
              </a:xfrm>
              <a:custGeom>
                <a:avLst/>
                <a:gdLst/>
                <a:ahLst/>
                <a:cxnLst/>
                <a:rect l="0" t="0" r="0" b="0"/>
                <a:pathLst>
                  <a:path w="169663" h="251386">
                    <a:moveTo>
                      <a:pt x="109494" y="0"/>
                    </a:moveTo>
                    <a:lnTo>
                      <a:pt x="59997" y="55088"/>
                    </a:lnTo>
                    <a:lnTo>
                      <a:pt x="23805" y="116028"/>
                    </a:lnTo>
                    <a:lnTo>
                      <a:pt x="880" y="179004"/>
                    </a:lnTo>
                    <a:lnTo>
                      <a:pt x="0" y="200050"/>
                    </a:lnTo>
                    <a:lnTo>
                      <a:pt x="8968" y="242157"/>
                    </a:lnTo>
                    <a:lnTo>
                      <a:pt x="15570" y="248006"/>
                    </a:lnTo>
                    <a:lnTo>
                      <a:pt x="24652" y="250735"/>
                    </a:lnTo>
                    <a:lnTo>
                      <a:pt x="35385" y="251385"/>
                    </a:lnTo>
                    <a:lnTo>
                      <a:pt x="56670" y="245868"/>
                    </a:lnTo>
                    <a:lnTo>
                      <a:pt x="108301" y="216692"/>
                    </a:lnTo>
                    <a:lnTo>
                      <a:pt x="140151" y="186217"/>
                    </a:lnTo>
                    <a:lnTo>
                      <a:pt x="158742" y="156951"/>
                    </a:lnTo>
                    <a:lnTo>
                      <a:pt x="166477" y="135267"/>
                    </a:lnTo>
                    <a:lnTo>
                      <a:pt x="169662" y="97921"/>
                    </a:lnTo>
                    <a:lnTo>
                      <a:pt x="166261" y="75106"/>
                    </a:lnTo>
                    <a:lnTo>
                      <a:pt x="157731" y="56388"/>
                    </a:lnTo>
                    <a:lnTo>
                      <a:pt x="130552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4791979" y="5093753"/>
                <a:ext cx="84229" cy="6066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6066">
                    <a:moveTo>
                      <a:pt x="84228" y="0"/>
                    </a:moveTo>
                    <a:lnTo>
                      <a:pt x="41537" y="3119"/>
                    </a:lnTo>
                    <a:lnTo>
                      <a:pt x="23141" y="606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4791979" y="5188509"/>
                <a:ext cx="1263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">
                    <a:moveTo>
                      <a:pt x="126342" y="0"/>
                    </a:moveTo>
                    <a:lnTo>
                      <a:pt x="67725" y="0"/>
                    </a:lnTo>
                    <a:lnTo>
                      <a:pt x="1215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5157361" y="4641027"/>
              <a:ext cx="497956" cy="866397"/>
              <a:chOff x="5157361" y="4641027"/>
              <a:chExt cx="497956" cy="866397"/>
            </a:xfrm>
          </p:grpSpPr>
          <p:sp>
            <p:nvSpPr>
              <p:cNvPr id="140" name="Freeform 139"/>
              <p:cNvSpPr/>
              <p:nvPr/>
            </p:nvSpPr>
            <p:spPr>
              <a:xfrm>
                <a:off x="5369873" y="4641027"/>
                <a:ext cx="261501" cy="323649"/>
              </a:xfrm>
              <a:custGeom>
                <a:avLst/>
                <a:gdLst/>
                <a:ahLst/>
                <a:cxnLst/>
                <a:rect l="0" t="0" r="0" b="0"/>
                <a:pathLst>
                  <a:path w="261501" h="323649">
                    <a:moveTo>
                      <a:pt x="116987" y="0"/>
                    </a:moveTo>
                    <a:lnTo>
                      <a:pt x="67489" y="55087"/>
                    </a:lnTo>
                    <a:lnTo>
                      <a:pt x="11688" y="115635"/>
                    </a:lnTo>
                    <a:lnTo>
                      <a:pt x="4674" y="122714"/>
                    </a:lnTo>
                    <a:lnTo>
                      <a:pt x="1168" y="123923"/>
                    </a:lnTo>
                    <a:lnTo>
                      <a:pt x="0" y="121220"/>
                    </a:lnTo>
                    <a:lnTo>
                      <a:pt x="391" y="115908"/>
                    </a:lnTo>
                    <a:lnTo>
                      <a:pt x="10185" y="103767"/>
                    </a:lnTo>
                    <a:lnTo>
                      <a:pt x="56803" y="66157"/>
                    </a:lnTo>
                    <a:lnTo>
                      <a:pt x="115258" y="39951"/>
                    </a:lnTo>
                    <a:lnTo>
                      <a:pt x="156119" y="35234"/>
                    </a:lnTo>
                    <a:lnTo>
                      <a:pt x="183902" y="38276"/>
                    </a:lnTo>
                    <a:lnTo>
                      <a:pt x="190843" y="43065"/>
                    </a:lnTo>
                    <a:lnTo>
                      <a:pt x="193131" y="49767"/>
                    </a:lnTo>
                    <a:lnTo>
                      <a:pt x="185580" y="85740"/>
                    </a:lnTo>
                    <a:lnTo>
                      <a:pt x="151326" y="138467"/>
                    </a:lnTo>
                    <a:lnTo>
                      <a:pt x="125212" y="163340"/>
                    </a:lnTo>
                    <a:lnTo>
                      <a:pt x="95248" y="179938"/>
                    </a:lnTo>
                    <a:lnTo>
                      <a:pt x="90796" y="180790"/>
                    </a:lnTo>
                    <a:lnTo>
                      <a:pt x="90168" y="179018"/>
                    </a:lnTo>
                    <a:lnTo>
                      <a:pt x="92088" y="175497"/>
                    </a:lnTo>
                    <a:lnTo>
                      <a:pt x="111560" y="164953"/>
                    </a:lnTo>
                    <a:lnTo>
                      <a:pt x="145145" y="160009"/>
                    </a:lnTo>
                    <a:lnTo>
                      <a:pt x="168106" y="165092"/>
                    </a:lnTo>
                    <a:lnTo>
                      <a:pt x="229548" y="192337"/>
                    </a:lnTo>
                    <a:lnTo>
                      <a:pt x="244223" y="205976"/>
                    </a:lnTo>
                    <a:lnTo>
                      <a:pt x="254645" y="223736"/>
                    </a:lnTo>
                    <a:lnTo>
                      <a:pt x="261500" y="259055"/>
                    </a:lnTo>
                    <a:lnTo>
                      <a:pt x="256864" y="279302"/>
                    </a:lnTo>
                    <a:lnTo>
                      <a:pt x="252353" y="287977"/>
                    </a:lnTo>
                    <a:lnTo>
                      <a:pt x="234862" y="300735"/>
                    </a:lnTo>
                    <a:lnTo>
                      <a:pt x="179260" y="321100"/>
                    </a:lnTo>
                    <a:lnTo>
                      <a:pt x="141418" y="323648"/>
                    </a:lnTo>
                    <a:lnTo>
                      <a:pt x="85846" y="311523"/>
                    </a:lnTo>
                    <a:lnTo>
                      <a:pt x="43288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5171006" y="5030582"/>
                <a:ext cx="484311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484311" h="21057">
                    <a:moveTo>
                      <a:pt x="484310" y="21056"/>
                    </a:moveTo>
                    <a:lnTo>
                      <a:pt x="446832" y="12723"/>
                    </a:lnTo>
                    <a:lnTo>
                      <a:pt x="395409" y="5373"/>
                    </a:lnTo>
                    <a:lnTo>
                      <a:pt x="339021" y="1061"/>
                    </a:lnTo>
                    <a:lnTo>
                      <a:pt x="275890" y="210"/>
                    </a:lnTo>
                    <a:lnTo>
                      <a:pt x="212424" y="41"/>
                    </a:lnTo>
                    <a:lnTo>
                      <a:pt x="151967" y="8"/>
                    </a:lnTo>
                    <a:lnTo>
                      <a:pt x="91846" y="2"/>
                    </a:lnTo>
                    <a:lnTo>
                      <a:pt x="29580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5157361" y="5167452"/>
                <a:ext cx="245273" cy="339972"/>
              </a:xfrm>
              <a:custGeom>
                <a:avLst/>
                <a:gdLst/>
                <a:ahLst/>
                <a:cxnLst/>
                <a:rect l="0" t="0" r="0" b="0"/>
                <a:pathLst>
                  <a:path w="245273" h="339972">
                    <a:moveTo>
                      <a:pt x="76816" y="0"/>
                    </a:moveTo>
                    <a:lnTo>
                      <a:pt x="58857" y="53875"/>
                    </a:lnTo>
                    <a:lnTo>
                      <a:pt x="50957" y="76404"/>
                    </a:lnTo>
                    <a:lnTo>
                      <a:pt x="52845" y="66323"/>
                    </a:lnTo>
                    <a:lnTo>
                      <a:pt x="66074" y="45518"/>
                    </a:lnTo>
                    <a:lnTo>
                      <a:pt x="84811" y="24535"/>
                    </a:lnTo>
                    <a:lnTo>
                      <a:pt x="92674" y="22206"/>
                    </a:lnTo>
                    <a:lnTo>
                      <a:pt x="110770" y="25857"/>
                    </a:lnTo>
                    <a:lnTo>
                      <a:pt x="118169" y="31276"/>
                    </a:lnTo>
                    <a:lnTo>
                      <a:pt x="129510" y="46656"/>
                    </a:lnTo>
                    <a:lnTo>
                      <a:pt x="153721" y="105684"/>
                    </a:lnTo>
                    <a:lnTo>
                      <a:pt x="159597" y="163119"/>
                    </a:lnTo>
                    <a:lnTo>
                      <a:pt x="157638" y="217618"/>
                    </a:lnTo>
                    <a:lnTo>
                      <a:pt x="146386" y="251653"/>
                    </a:lnTo>
                    <a:lnTo>
                      <a:pt x="121623" y="289005"/>
                    </a:lnTo>
                    <a:lnTo>
                      <a:pt x="93032" y="317744"/>
                    </a:lnTo>
                    <a:lnTo>
                      <a:pt x="44593" y="339746"/>
                    </a:lnTo>
                    <a:lnTo>
                      <a:pt x="35446" y="339971"/>
                    </a:lnTo>
                    <a:lnTo>
                      <a:pt x="19045" y="333982"/>
                    </a:lnTo>
                    <a:lnTo>
                      <a:pt x="7076" y="320402"/>
                    </a:lnTo>
                    <a:lnTo>
                      <a:pt x="2246" y="311867"/>
                    </a:lnTo>
                    <a:lnTo>
                      <a:pt x="0" y="293025"/>
                    </a:lnTo>
                    <a:lnTo>
                      <a:pt x="4071" y="274123"/>
                    </a:lnTo>
                    <a:lnTo>
                      <a:pt x="13679" y="257923"/>
                    </a:lnTo>
                    <a:lnTo>
                      <a:pt x="37831" y="235649"/>
                    </a:lnTo>
                    <a:lnTo>
                      <a:pt x="98147" y="207722"/>
                    </a:lnTo>
                    <a:lnTo>
                      <a:pt x="135128" y="207906"/>
                    </a:lnTo>
                    <a:lnTo>
                      <a:pt x="195109" y="226886"/>
                    </a:lnTo>
                    <a:lnTo>
                      <a:pt x="245272" y="2316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5381575" y="5156923"/>
                <a:ext cx="144658" cy="302250"/>
              </a:xfrm>
              <a:custGeom>
                <a:avLst/>
                <a:gdLst/>
                <a:ahLst/>
                <a:cxnLst/>
                <a:rect l="0" t="0" r="0" b="0"/>
                <a:pathLst>
                  <a:path w="144658" h="302250">
                    <a:moveTo>
                      <a:pt x="136871" y="0"/>
                    </a:moveTo>
                    <a:lnTo>
                      <a:pt x="78254" y="0"/>
                    </a:lnTo>
                    <a:lnTo>
                      <a:pt x="26420" y="2340"/>
                    </a:lnTo>
                    <a:lnTo>
                      <a:pt x="7453" y="11179"/>
                    </a:lnTo>
                    <a:lnTo>
                      <a:pt x="2629" y="17981"/>
                    </a:lnTo>
                    <a:lnTo>
                      <a:pt x="583" y="26026"/>
                    </a:lnTo>
                    <a:lnTo>
                      <a:pt x="3292" y="54115"/>
                    </a:lnTo>
                    <a:lnTo>
                      <a:pt x="11915" y="106866"/>
                    </a:lnTo>
                    <a:lnTo>
                      <a:pt x="16133" y="108679"/>
                    </a:lnTo>
                    <a:lnTo>
                      <a:pt x="54767" y="99666"/>
                    </a:lnTo>
                    <a:lnTo>
                      <a:pt x="74644" y="102008"/>
                    </a:lnTo>
                    <a:lnTo>
                      <a:pt x="92057" y="110068"/>
                    </a:lnTo>
                    <a:lnTo>
                      <a:pt x="122300" y="134306"/>
                    </a:lnTo>
                    <a:lnTo>
                      <a:pt x="138143" y="160288"/>
                    </a:lnTo>
                    <a:lnTo>
                      <a:pt x="144657" y="201391"/>
                    </a:lnTo>
                    <a:lnTo>
                      <a:pt x="140997" y="245025"/>
                    </a:lnTo>
                    <a:lnTo>
                      <a:pt x="132466" y="267218"/>
                    </a:lnTo>
                    <a:lnTo>
                      <a:pt x="126915" y="276412"/>
                    </a:lnTo>
                    <a:lnTo>
                      <a:pt x="111389" y="289746"/>
                    </a:lnTo>
                    <a:lnTo>
                      <a:pt x="91621" y="298402"/>
                    </a:lnTo>
                    <a:lnTo>
                      <a:pt x="67237" y="302249"/>
                    </a:lnTo>
                    <a:lnTo>
                      <a:pt x="43921" y="297720"/>
                    </a:lnTo>
                    <a:lnTo>
                      <a:pt x="0" y="2737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615592" y="180785"/>
            <a:ext cx="8758664" cy="461454"/>
            <a:chOff x="615592" y="180785"/>
            <a:chExt cx="8758664" cy="461454"/>
          </a:xfrm>
        </p:grpSpPr>
        <p:sp>
          <p:nvSpPr>
            <p:cNvPr id="2" name="Freeform 1"/>
            <p:cNvSpPr/>
            <p:nvPr/>
          </p:nvSpPr>
          <p:spPr>
            <a:xfrm>
              <a:off x="884393" y="263212"/>
              <a:ext cx="10096" cy="379027"/>
            </a:xfrm>
            <a:custGeom>
              <a:avLst/>
              <a:gdLst/>
              <a:ahLst/>
              <a:cxnLst/>
              <a:rect l="0" t="0" r="0" b="0"/>
              <a:pathLst>
                <a:path w="10096" h="379027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0095" y="207612"/>
                  </a:lnTo>
                  <a:lnTo>
                    <a:pt x="9273" y="268954"/>
                  </a:lnTo>
                  <a:lnTo>
                    <a:pt x="2179" y="32613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5592" y="200972"/>
              <a:ext cx="451029" cy="209640"/>
            </a:xfrm>
            <a:custGeom>
              <a:avLst/>
              <a:gdLst/>
              <a:ahLst/>
              <a:cxnLst/>
              <a:rect l="0" t="0" r="0" b="0"/>
              <a:pathLst>
                <a:path w="451029" h="209640">
                  <a:moveTo>
                    <a:pt x="5589" y="114882"/>
                  </a:moveTo>
                  <a:lnTo>
                    <a:pt x="0" y="98115"/>
                  </a:lnTo>
                  <a:lnTo>
                    <a:pt x="693" y="90836"/>
                  </a:lnTo>
                  <a:lnTo>
                    <a:pt x="7702" y="76509"/>
                  </a:lnTo>
                  <a:lnTo>
                    <a:pt x="24802" y="55289"/>
                  </a:lnTo>
                  <a:lnTo>
                    <a:pt x="55865" y="39773"/>
                  </a:lnTo>
                  <a:lnTo>
                    <a:pt x="118896" y="20402"/>
                  </a:lnTo>
                  <a:lnTo>
                    <a:pt x="176054" y="3785"/>
                  </a:lnTo>
                  <a:lnTo>
                    <a:pt x="235880" y="0"/>
                  </a:lnTo>
                  <a:lnTo>
                    <a:pt x="293104" y="4842"/>
                  </a:lnTo>
                  <a:lnTo>
                    <a:pt x="355533" y="18233"/>
                  </a:lnTo>
                  <a:lnTo>
                    <a:pt x="391596" y="35683"/>
                  </a:lnTo>
                  <a:lnTo>
                    <a:pt x="417619" y="56841"/>
                  </a:lnTo>
                  <a:lnTo>
                    <a:pt x="438977" y="85987"/>
                  </a:lnTo>
                  <a:lnTo>
                    <a:pt x="448940" y="110619"/>
                  </a:lnTo>
                  <a:lnTo>
                    <a:pt x="451028" y="134044"/>
                  </a:lnTo>
                  <a:lnTo>
                    <a:pt x="446887" y="154984"/>
                  </a:lnTo>
                  <a:lnTo>
                    <a:pt x="437248" y="172090"/>
                  </a:lnTo>
                  <a:lnTo>
                    <a:pt x="413078" y="194874"/>
                  </a:lnTo>
                  <a:lnTo>
                    <a:pt x="390636" y="203077"/>
                  </a:lnTo>
                  <a:lnTo>
                    <a:pt x="329039" y="208775"/>
                  </a:lnTo>
                  <a:lnTo>
                    <a:pt x="310915" y="209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040" y="407570"/>
              <a:ext cx="179681" cy="178645"/>
            </a:xfrm>
            <a:custGeom>
              <a:avLst/>
              <a:gdLst/>
              <a:ahLst/>
              <a:cxnLst/>
              <a:rect l="0" t="0" r="0" b="0"/>
              <a:pathLst>
                <a:path w="179681" h="178645">
                  <a:moveTo>
                    <a:pt x="695" y="108326"/>
                  </a:moveTo>
                  <a:lnTo>
                    <a:pt x="59312" y="102737"/>
                  </a:lnTo>
                  <a:lnTo>
                    <a:pt x="115909" y="86995"/>
                  </a:lnTo>
                  <a:lnTo>
                    <a:pt x="136129" y="78958"/>
                  </a:lnTo>
                  <a:lnTo>
                    <a:pt x="152915" y="67588"/>
                  </a:lnTo>
                  <a:lnTo>
                    <a:pt x="165055" y="51615"/>
                  </a:lnTo>
                  <a:lnTo>
                    <a:pt x="169930" y="42443"/>
                  </a:lnTo>
                  <a:lnTo>
                    <a:pt x="169670" y="33988"/>
                  </a:lnTo>
                  <a:lnTo>
                    <a:pt x="165988" y="26012"/>
                  </a:lnTo>
                  <a:lnTo>
                    <a:pt x="160023" y="18355"/>
                  </a:lnTo>
                  <a:lnTo>
                    <a:pt x="140918" y="6728"/>
                  </a:lnTo>
                  <a:lnTo>
                    <a:pt x="117998" y="0"/>
                  </a:lnTo>
                  <a:lnTo>
                    <a:pt x="58473" y="7999"/>
                  </a:lnTo>
                  <a:lnTo>
                    <a:pt x="28863" y="23097"/>
                  </a:lnTo>
                  <a:lnTo>
                    <a:pt x="5272" y="53567"/>
                  </a:lnTo>
                  <a:lnTo>
                    <a:pt x="0" y="75800"/>
                  </a:lnTo>
                  <a:lnTo>
                    <a:pt x="6147" y="118669"/>
                  </a:lnTo>
                  <a:lnTo>
                    <a:pt x="20898" y="150385"/>
                  </a:lnTo>
                  <a:lnTo>
                    <a:pt x="36580" y="165233"/>
                  </a:lnTo>
                  <a:lnTo>
                    <a:pt x="56419" y="174562"/>
                  </a:lnTo>
                  <a:lnTo>
                    <a:pt x="93895" y="178644"/>
                  </a:lnTo>
                  <a:lnTo>
                    <a:pt x="156800" y="167080"/>
                  </a:lnTo>
                  <a:lnTo>
                    <a:pt x="179680" y="160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7662" y="412029"/>
              <a:ext cx="152100" cy="211515"/>
            </a:xfrm>
            <a:custGeom>
              <a:avLst/>
              <a:gdLst/>
              <a:ahLst/>
              <a:cxnLst/>
              <a:rect l="0" t="0" r="0" b="0"/>
              <a:pathLst>
                <a:path w="152100" h="211515">
                  <a:moveTo>
                    <a:pt x="4700" y="93338"/>
                  </a:moveTo>
                  <a:lnTo>
                    <a:pt x="22659" y="156766"/>
                  </a:lnTo>
                  <a:lnTo>
                    <a:pt x="41001" y="211514"/>
                  </a:lnTo>
                  <a:lnTo>
                    <a:pt x="25212" y="152398"/>
                  </a:lnTo>
                  <a:lnTo>
                    <a:pt x="8138" y="94183"/>
                  </a:lnTo>
                  <a:lnTo>
                    <a:pt x="0" y="62003"/>
                  </a:lnTo>
                  <a:lnTo>
                    <a:pt x="1831" y="40807"/>
                  </a:lnTo>
                  <a:lnTo>
                    <a:pt x="12784" y="22808"/>
                  </a:lnTo>
                  <a:lnTo>
                    <a:pt x="20618" y="14733"/>
                  </a:lnTo>
                  <a:lnTo>
                    <a:pt x="41800" y="5760"/>
                  </a:lnTo>
                  <a:lnTo>
                    <a:pt x="93527" y="0"/>
                  </a:lnTo>
                  <a:lnTo>
                    <a:pt x="152099" y="9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8637" y="433999"/>
              <a:ext cx="150638" cy="159343"/>
            </a:xfrm>
            <a:custGeom>
              <a:avLst/>
              <a:gdLst/>
              <a:ahLst/>
              <a:cxnLst/>
              <a:rect l="0" t="0" r="0" b="0"/>
              <a:pathLst>
                <a:path w="150638" h="159343">
                  <a:moveTo>
                    <a:pt x="140109" y="29254"/>
                  </a:moveTo>
                  <a:lnTo>
                    <a:pt x="122128" y="13613"/>
                  </a:lnTo>
                  <a:lnTo>
                    <a:pt x="105211" y="5535"/>
                  </a:lnTo>
                  <a:lnTo>
                    <a:pt x="70367" y="0"/>
                  </a:lnTo>
                  <a:lnTo>
                    <a:pt x="50231" y="4944"/>
                  </a:lnTo>
                  <a:lnTo>
                    <a:pt x="33482" y="16110"/>
                  </a:lnTo>
                  <a:lnTo>
                    <a:pt x="12070" y="42127"/>
                  </a:lnTo>
                  <a:lnTo>
                    <a:pt x="2094" y="61882"/>
                  </a:lnTo>
                  <a:lnTo>
                    <a:pt x="0" y="82360"/>
                  </a:lnTo>
                  <a:lnTo>
                    <a:pt x="4139" y="103160"/>
                  </a:lnTo>
                  <a:lnTo>
                    <a:pt x="13777" y="124102"/>
                  </a:lnTo>
                  <a:lnTo>
                    <a:pt x="28979" y="138869"/>
                  </a:lnTo>
                  <a:lnTo>
                    <a:pt x="67334" y="157881"/>
                  </a:lnTo>
                  <a:lnTo>
                    <a:pt x="87877" y="159342"/>
                  </a:lnTo>
                  <a:lnTo>
                    <a:pt x="129661" y="150747"/>
                  </a:lnTo>
                  <a:lnTo>
                    <a:pt x="141315" y="144472"/>
                  </a:lnTo>
                  <a:lnTo>
                    <a:pt x="150637" y="134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7459" y="436074"/>
              <a:ext cx="128701" cy="159991"/>
            </a:xfrm>
            <a:custGeom>
              <a:avLst/>
              <a:gdLst/>
              <a:ahLst/>
              <a:cxnLst/>
              <a:rect l="0" t="0" r="0" b="0"/>
              <a:pathLst>
                <a:path w="128701" h="159991">
                  <a:moveTo>
                    <a:pt x="35515" y="79822"/>
                  </a:moveTo>
                  <a:lnTo>
                    <a:pt x="96625" y="61864"/>
                  </a:lnTo>
                  <a:lnTo>
                    <a:pt x="118827" y="55073"/>
                  </a:lnTo>
                  <a:lnTo>
                    <a:pt x="124981" y="49285"/>
                  </a:lnTo>
                  <a:lnTo>
                    <a:pt x="127914" y="41916"/>
                  </a:lnTo>
                  <a:lnTo>
                    <a:pt x="128700" y="33494"/>
                  </a:lnTo>
                  <a:lnTo>
                    <a:pt x="123334" y="17898"/>
                  </a:lnTo>
                  <a:lnTo>
                    <a:pt x="118627" y="10463"/>
                  </a:lnTo>
                  <a:lnTo>
                    <a:pt x="110810" y="5507"/>
                  </a:lnTo>
                  <a:lnTo>
                    <a:pt x="89646" y="0"/>
                  </a:lnTo>
                  <a:lnTo>
                    <a:pt x="57013" y="2489"/>
                  </a:lnTo>
                  <a:lnTo>
                    <a:pt x="38830" y="10746"/>
                  </a:lnTo>
                  <a:lnTo>
                    <a:pt x="30706" y="16224"/>
                  </a:lnTo>
                  <a:lnTo>
                    <a:pt x="18560" y="31669"/>
                  </a:lnTo>
                  <a:lnTo>
                    <a:pt x="1230" y="70180"/>
                  </a:lnTo>
                  <a:lnTo>
                    <a:pt x="0" y="90745"/>
                  </a:lnTo>
                  <a:lnTo>
                    <a:pt x="4523" y="110413"/>
                  </a:lnTo>
                  <a:lnTo>
                    <a:pt x="26490" y="142103"/>
                  </a:lnTo>
                  <a:lnTo>
                    <a:pt x="33008" y="149419"/>
                  </a:lnTo>
                  <a:lnTo>
                    <a:pt x="52728" y="157547"/>
                  </a:lnTo>
                  <a:lnTo>
                    <a:pt x="74750" y="159990"/>
                  </a:lnTo>
                  <a:lnTo>
                    <a:pt x="109214" y="153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461048"/>
              <a:ext cx="168457" cy="159679"/>
            </a:xfrm>
            <a:custGeom>
              <a:avLst/>
              <a:gdLst/>
              <a:ahLst/>
              <a:cxnLst/>
              <a:rect l="0" t="0" r="0" b="0"/>
              <a:pathLst>
                <a:path w="168457" h="159679">
                  <a:moveTo>
                    <a:pt x="0" y="54848"/>
                  </a:moveTo>
                  <a:lnTo>
                    <a:pt x="14654" y="113465"/>
                  </a:lnTo>
                  <a:lnTo>
                    <a:pt x="19160" y="153844"/>
                  </a:lnTo>
                  <a:lnTo>
                    <a:pt x="18622" y="159450"/>
                  </a:lnTo>
                  <a:lnTo>
                    <a:pt x="17094" y="159678"/>
                  </a:lnTo>
                  <a:lnTo>
                    <a:pt x="6236" y="134827"/>
                  </a:lnTo>
                  <a:lnTo>
                    <a:pt x="9154" y="74421"/>
                  </a:lnTo>
                  <a:lnTo>
                    <a:pt x="15846" y="25049"/>
                  </a:lnTo>
                  <a:lnTo>
                    <a:pt x="21093" y="16265"/>
                  </a:lnTo>
                  <a:lnTo>
                    <a:pt x="36281" y="3385"/>
                  </a:lnTo>
                  <a:lnTo>
                    <a:pt x="57849" y="0"/>
                  </a:lnTo>
                  <a:lnTo>
                    <a:pt x="80693" y="3565"/>
                  </a:lnTo>
                  <a:lnTo>
                    <a:pt x="106707" y="18726"/>
                  </a:lnTo>
                  <a:lnTo>
                    <a:pt x="136458" y="47929"/>
                  </a:lnTo>
                  <a:lnTo>
                    <a:pt x="154686" y="76974"/>
                  </a:lnTo>
                  <a:lnTo>
                    <a:pt x="162336" y="98607"/>
                  </a:lnTo>
                  <a:lnTo>
                    <a:pt x="168456" y="149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2433" y="242155"/>
              <a:ext cx="10096" cy="357970"/>
            </a:xfrm>
            <a:custGeom>
              <a:avLst/>
              <a:gdLst/>
              <a:ahLst/>
              <a:cxnLst/>
              <a:rect l="0" t="0" r="0" b="0"/>
              <a:pathLst>
                <a:path w="10096" h="357970">
                  <a:moveTo>
                    <a:pt x="10095" y="0"/>
                  </a:moveTo>
                  <a:lnTo>
                    <a:pt x="1762" y="54144"/>
                  </a:lnTo>
                  <a:lnTo>
                    <a:pt x="0" y="109091"/>
                  </a:lnTo>
                  <a:lnTo>
                    <a:pt x="6888" y="172241"/>
                  </a:lnTo>
                  <a:lnTo>
                    <a:pt x="9461" y="230988"/>
                  </a:lnTo>
                  <a:lnTo>
                    <a:pt x="9970" y="287653"/>
                  </a:lnTo>
                  <a:lnTo>
                    <a:pt x="10078" y="345474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601" y="389554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93224" y="8333"/>
                  </a:lnTo>
                  <a:lnTo>
                    <a:pt x="134094" y="10095"/>
                  </a:lnTo>
                  <a:lnTo>
                    <a:pt x="77353" y="10443"/>
                  </a:lnTo>
                  <a:lnTo>
                    <a:pt x="27324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68911" y="346069"/>
              <a:ext cx="423179" cy="169828"/>
            </a:xfrm>
            <a:custGeom>
              <a:avLst/>
              <a:gdLst/>
              <a:ahLst/>
              <a:cxnLst/>
              <a:rect l="0" t="0" r="0" b="0"/>
              <a:pathLst>
                <a:path w="423179" h="169828">
                  <a:moveTo>
                    <a:pt x="0" y="85599"/>
                  </a:moveTo>
                  <a:lnTo>
                    <a:pt x="57265" y="85599"/>
                  </a:lnTo>
                  <a:lnTo>
                    <a:pt x="118157" y="85599"/>
                  </a:lnTo>
                  <a:lnTo>
                    <a:pt x="175245" y="85599"/>
                  </a:lnTo>
                  <a:lnTo>
                    <a:pt x="231582" y="88718"/>
                  </a:lnTo>
                  <a:lnTo>
                    <a:pt x="293360" y="94664"/>
                  </a:lnTo>
                  <a:lnTo>
                    <a:pt x="353483" y="97008"/>
                  </a:lnTo>
                  <a:lnTo>
                    <a:pt x="407299" y="101284"/>
                  </a:lnTo>
                  <a:lnTo>
                    <a:pt x="418932" y="99565"/>
                  </a:lnTo>
                  <a:lnTo>
                    <a:pt x="423178" y="97249"/>
                  </a:lnTo>
                  <a:lnTo>
                    <a:pt x="422499" y="94536"/>
                  </a:lnTo>
                  <a:lnTo>
                    <a:pt x="367345" y="56814"/>
                  </a:lnTo>
                  <a:lnTo>
                    <a:pt x="310815" y="24412"/>
                  </a:lnTo>
                  <a:lnTo>
                    <a:pt x="279765" y="1070"/>
                  </a:lnTo>
                  <a:lnTo>
                    <a:pt x="281266" y="0"/>
                  </a:lnTo>
                  <a:lnTo>
                    <a:pt x="285777" y="457"/>
                  </a:lnTo>
                  <a:lnTo>
                    <a:pt x="347034" y="30599"/>
                  </a:lnTo>
                  <a:lnTo>
                    <a:pt x="410322" y="85644"/>
                  </a:lnTo>
                  <a:lnTo>
                    <a:pt x="417438" y="92648"/>
                  </a:lnTo>
                  <a:lnTo>
                    <a:pt x="419842" y="99657"/>
                  </a:lnTo>
                  <a:lnTo>
                    <a:pt x="419105" y="106669"/>
                  </a:lnTo>
                  <a:lnTo>
                    <a:pt x="416274" y="113684"/>
                  </a:lnTo>
                  <a:lnTo>
                    <a:pt x="403770" y="124597"/>
                  </a:lnTo>
                  <a:lnTo>
                    <a:pt x="342101" y="157686"/>
                  </a:lnTo>
                  <a:lnTo>
                    <a:pt x="326384" y="169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63379" y="242155"/>
              <a:ext cx="226756" cy="356664"/>
            </a:xfrm>
            <a:custGeom>
              <a:avLst/>
              <a:gdLst/>
              <a:ahLst/>
              <a:cxnLst/>
              <a:rect l="0" t="0" r="0" b="0"/>
              <a:pathLst>
                <a:path w="226756" h="356664">
                  <a:moveTo>
                    <a:pt x="26714" y="210570"/>
                  </a:moveTo>
                  <a:lnTo>
                    <a:pt x="35047" y="264714"/>
                  </a:lnTo>
                  <a:lnTo>
                    <a:pt x="45359" y="326365"/>
                  </a:lnTo>
                  <a:lnTo>
                    <a:pt x="52775" y="356663"/>
                  </a:lnTo>
                  <a:lnTo>
                    <a:pt x="39959" y="298405"/>
                  </a:lnTo>
                  <a:lnTo>
                    <a:pt x="26557" y="245294"/>
                  </a:lnTo>
                  <a:lnTo>
                    <a:pt x="10316" y="187587"/>
                  </a:lnTo>
                  <a:lnTo>
                    <a:pt x="3457" y="127695"/>
                  </a:lnTo>
                  <a:lnTo>
                    <a:pt x="0" y="100037"/>
                  </a:lnTo>
                  <a:lnTo>
                    <a:pt x="2363" y="76046"/>
                  </a:lnTo>
                  <a:lnTo>
                    <a:pt x="13552" y="56805"/>
                  </a:lnTo>
                  <a:lnTo>
                    <a:pt x="30223" y="41624"/>
                  </a:lnTo>
                  <a:lnTo>
                    <a:pt x="72641" y="22347"/>
                  </a:lnTo>
                  <a:lnTo>
                    <a:pt x="133454" y="4849"/>
                  </a:lnTo>
                  <a:lnTo>
                    <a:pt x="190605" y="958"/>
                  </a:lnTo>
                  <a:lnTo>
                    <a:pt x="2267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79564" y="45272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1" y="16788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8549" y="400082"/>
              <a:ext cx="94757" cy="169414"/>
            </a:xfrm>
            <a:custGeom>
              <a:avLst/>
              <a:gdLst/>
              <a:ahLst/>
              <a:cxnLst/>
              <a:rect l="0" t="0" r="0" b="0"/>
              <a:pathLst>
                <a:path w="94757" h="169414">
                  <a:moveTo>
                    <a:pt x="0" y="73700"/>
                  </a:moveTo>
                  <a:lnTo>
                    <a:pt x="2340" y="113388"/>
                  </a:lnTo>
                  <a:lnTo>
                    <a:pt x="23719" y="168137"/>
                  </a:lnTo>
                  <a:lnTo>
                    <a:pt x="25171" y="169413"/>
                  </a:lnTo>
                  <a:lnTo>
                    <a:pt x="23666" y="155234"/>
                  </a:lnTo>
                  <a:lnTo>
                    <a:pt x="4734" y="101811"/>
                  </a:lnTo>
                  <a:lnTo>
                    <a:pt x="935" y="48447"/>
                  </a:lnTo>
                  <a:lnTo>
                    <a:pt x="4133" y="36978"/>
                  </a:lnTo>
                  <a:lnTo>
                    <a:pt x="17045" y="17994"/>
                  </a:lnTo>
                  <a:lnTo>
                    <a:pt x="37601" y="799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1517" y="441870"/>
              <a:ext cx="193416" cy="150772"/>
            </a:xfrm>
            <a:custGeom>
              <a:avLst/>
              <a:gdLst/>
              <a:ahLst/>
              <a:cxnLst/>
              <a:rect l="0" t="0" r="0" b="0"/>
              <a:pathLst>
                <a:path w="193416" h="150772">
                  <a:moveTo>
                    <a:pt x="109187" y="74026"/>
                  </a:moveTo>
                  <a:lnTo>
                    <a:pt x="114777" y="57258"/>
                  </a:lnTo>
                  <a:lnTo>
                    <a:pt x="111281" y="39667"/>
                  </a:lnTo>
                  <a:lnTo>
                    <a:pt x="96159" y="13153"/>
                  </a:lnTo>
                  <a:lnTo>
                    <a:pt x="89974" y="5368"/>
                  </a:lnTo>
                  <a:lnTo>
                    <a:pt x="82340" y="1348"/>
                  </a:lnTo>
                  <a:lnTo>
                    <a:pt x="64500" y="0"/>
                  </a:lnTo>
                  <a:lnTo>
                    <a:pt x="34725" y="11408"/>
                  </a:lnTo>
                  <a:lnTo>
                    <a:pt x="20331" y="26309"/>
                  </a:lnTo>
                  <a:lnTo>
                    <a:pt x="5650" y="57548"/>
                  </a:lnTo>
                  <a:lnTo>
                    <a:pt x="0" y="81910"/>
                  </a:lnTo>
                  <a:lnTo>
                    <a:pt x="1388" y="104436"/>
                  </a:lnTo>
                  <a:lnTo>
                    <a:pt x="9024" y="123027"/>
                  </a:lnTo>
                  <a:lnTo>
                    <a:pt x="14336" y="131259"/>
                  </a:lnTo>
                  <a:lnTo>
                    <a:pt x="29596" y="143527"/>
                  </a:lnTo>
                  <a:lnTo>
                    <a:pt x="38579" y="148436"/>
                  </a:lnTo>
                  <a:lnTo>
                    <a:pt x="57919" y="150771"/>
                  </a:lnTo>
                  <a:lnTo>
                    <a:pt x="67989" y="149756"/>
                  </a:lnTo>
                  <a:lnTo>
                    <a:pt x="75873" y="145569"/>
                  </a:lnTo>
                  <a:lnTo>
                    <a:pt x="87752" y="131559"/>
                  </a:lnTo>
                  <a:lnTo>
                    <a:pt x="101017" y="103941"/>
                  </a:lnTo>
                  <a:lnTo>
                    <a:pt x="106080" y="100988"/>
                  </a:lnTo>
                  <a:lnTo>
                    <a:pt x="111795" y="102529"/>
                  </a:lnTo>
                  <a:lnTo>
                    <a:pt x="164062" y="139062"/>
                  </a:lnTo>
                  <a:lnTo>
                    <a:pt x="193415" y="14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74192" y="436607"/>
              <a:ext cx="126555" cy="156034"/>
            </a:xfrm>
            <a:custGeom>
              <a:avLst/>
              <a:gdLst/>
              <a:ahLst/>
              <a:cxnLst/>
              <a:rect l="0" t="0" r="0" b="0"/>
              <a:pathLst>
                <a:path w="126555" h="156034">
                  <a:moveTo>
                    <a:pt x="105497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51622" y="5612"/>
                  </a:lnTo>
                  <a:lnTo>
                    <a:pt x="31249" y="15738"/>
                  </a:lnTo>
                  <a:lnTo>
                    <a:pt x="5639" y="40182"/>
                  </a:lnTo>
                  <a:lnTo>
                    <a:pt x="1490" y="50878"/>
                  </a:lnTo>
                  <a:lnTo>
                    <a:pt x="0" y="75241"/>
                  </a:lnTo>
                  <a:lnTo>
                    <a:pt x="5738" y="109675"/>
                  </a:lnTo>
                  <a:lnTo>
                    <a:pt x="20437" y="136515"/>
                  </a:lnTo>
                  <a:lnTo>
                    <a:pt x="36107" y="148787"/>
                  </a:lnTo>
                  <a:lnTo>
                    <a:pt x="45199" y="153697"/>
                  </a:lnTo>
                  <a:lnTo>
                    <a:pt x="64660" y="156033"/>
                  </a:lnTo>
                  <a:lnTo>
                    <a:pt x="126554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5631" y="284269"/>
              <a:ext cx="16180" cy="305327"/>
            </a:xfrm>
            <a:custGeom>
              <a:avLst/>
              <a:gdLst/>
              <a:ahLst/>
              <a:cxnLst/>
              <a:rect l="0" t="0" r="0" b="0"/>
              <a:pathLst>
                <a:path w="16180" h="305327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7132" y="198628"/>
                  </a:lnTo>
                  <a:lnTo>
                    <a:pt x="12874" y="253098"/>
                  </a:lnTo>
                  <a:lnTo>
                    <a:pt x="16179" y="277434"/>
                  </a:lnTo>
                  <a:lnTo>
                    <a:pt x="1040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00746" y="37902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53430" y="46325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3293" y="27557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42901" y="336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23424" y="447136"/>
              <a:ext cx="120141" cy="135038"/>
            </a:xfrm>
            <a:custGeom>
              <a:avLst/>
              <a:gdLst/>
              <a:ahLst/>
              <a:cxnLst/>
              <a:rect l="0" t="0" r="0" b="0"/>
              <a:pathLst>
                <a:path w="120141" h="135038">
                  <a:moveTo>
                    <a:pt x="119519" y="5589"/>
                  </a:moveTo>
                  <a:lnTo>
                    <a:pt x="102751" y="0"/>
                  </a:lnTo>
                  <a:lnTo>
                    <a:pt x="69967" y="2113"/>
                  </a:lnTo>
                  <a:lnTo>
                    <a:pt x="36206" y="10148"/>
                  </a:lnTo>
                  <a:lnTo>
                    <a:pt x="27712" y="15647"/>
                  </a:lnTo>
                  <a:lnTo>
                    <a:pt x="15155" y="31116"/>
                  </a:lnTo>
                  <a:lnTo>
                    <a:pt x="1508" y="59556"/>
                  </a:lnTo>
                  <a:lnTo>
                    <a:pt x="0" y="79877"/>
                  </a:lnTo>
                  <a:lnTo>
                    <a:pt x="4398" y="99437"/>
                  </a:lnTo>
                  <a:lnTo>
                    <a:pt x="14152" y="115929"/>
                  </a:lnTo>
                  <a:lnTo>
                    <a:pt x="29405" y="127939"/>
                  </a:lnTo>
                  <a:lnTo>
                    <a:pt x="38386" y="132779"/>
                  </a:lnTo>
                  <a:lnTo>
                    <a:pt x="57723" y="135037"/>
                  </a:lnTo>
                  <a:lnTo>
                    <a:pt x="67794" y="134002"/>
                  </a:lnTo>
                  <a:lnTo>
                    <a:pt x="85222" y="123493"/>
                  </a:lnTo>
                  <a:lnTo>
                    <a:pt x="115474" y="88150"/>
                  </a:lnTo>
                  <a:lnTo>
                    <a:pt x="119162" y="78177"/>
                  </a:lnTo>
                  <a:lnTo>
                    <a:pt x="120140" y="57738"/>
                  </a:lnTo>
                  <a:lnTo>
                    <a:pt x="9846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16642" y="432218"/>
              <a:ext cx="136872" cy="146850"/>
            </a:xfrm>
            <a:custGeom>
              <a:avLst/>
              <a:gdLst/>
              <a:ahLst/>
              <a:cxnLst/>
              <a:rect l="0" t="0" r="0" b="0"/>
              <a:pathLst>
                <a:path w="136872" h="146850">
                  <a:moveTo>
                    <a:pt x="0" y="52092"/>
                  </a:moveTo>
                  <a:lnTo>
                    <a:pt x="3120" y="94784"/>
                  </a:lnTo>
                  <a:lnTo>
                    <a:pt x="14655" y="136434"/>
                  </a:lnTo>
                  <a:lnTo>
                    <a:pt x="14449" y="139906"/>
                  </a:lnTo>
                  <a:lnTo>
                    <a:pt x="11972" y="138711"/>
                  </a:lnTo>
                  <a:lnTo>
                    <a:pt x="7982" y="134404"/>
                  </a:lnTo>
                  <a:lnTo>
                    <a:pt x="3547" y="117142"/>
                  </a:lnTo>
                  <a:lnTo>
                    <a:pt x="4171" y="81115"/>
                  </a:lnTo>
                  <a:lnTo>
                    <a:pt x="14862" y="27020"/>
                  </a:lnTo>
                  <a:lnTo>
                    <a:pt x="20437" y="16660"/>
                  </a:lnTo>
                  <a:lnTo>
                    <a:pt x="35989" y="2029"/>
                  </a:lnTo>
                  <a:lnTo>
                    <a:pt x="45050" y="0"/>
                  </a:lnTo>
                  <a:lnTo>
                    <a:pt x="64476" y="3984"/>
                  </a:lnTo>
                  <a:lnTo>
                    <a:pt x="89554" y="19381"/>
                  </a:lnTo>
                  <a:lnTo>
                    <a:pt x="101413" y="35214"/>
                  </a:lnTo>
                  <a:lnTo>
                    <a:pt x="126002" y="94573"/>
                  </a:lnTo>
                  <a:lnTo>
                    <a:pt x="136871" y="146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58839" y="505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48311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27032" y="242155"/>
              <a:ext cx="15595" cy="326384"/>
            </a:xfrm>
            <a:custGeom>
              <a:avLst/>
              <a:gdLst/>
              <a:ahLst/>
              <a:cxnLst/>
              <a:rect l="0" t="0" r="0" b="0"/>
              <a:pathLst>
                <a:path w="15595" h="326384">
                  <a:moveTo>
                    <a:pt x="5589" y="0"/>
                  </a:moveTo>
                  <a:lnTo>
                    <a:pt x="0" y="16768"/>
                  </a:lnTo>
                  <a:lnTo>
                    <a:pt x="4442" y="76752"/>
                  </a:lnTo>
                  <a:lnTo>
                    <a:pt x="13465" y="136087"/>
                  </a:lnTo>
                  <a:lnTo>
                    <a:pt x="15594" y="192868"/>
                  </a:lnTo>
                  <a:lnTo>
                    <a:pt x="14844" y="247974"/>
                  </a:lnTo>
                  <a:lnTo>
                    <a:pt x="7764" y="293867"/>
                  </a:lnTo>
                  <a:lnTo>
                    <a:pt x="558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74694" y="180785"/>
              <a:ext cx="287543" cy="240355"/>
            </a:xfrm>
            <a:custGeom>
              <a:avLst/>
              <a:gdLst/>
              <a:ahLst/>
              <a:cxnLst/>
              <a:rect l="0" t="0" r="0" b="0"/>
              <a:pathLst>
                <a:path w="287543" h="240355">
                  <a:moveTo>
                    <a:pt x="0" y="82427"/>
                  </a:moveTo>
                  <a:lnTo>
                    <a:pt x="9575" y="58380"/>
                  </a:lnTo>
                  <a:lnTo>
                    <a:pt x="39403" y="22834"/>
                  </a:lnTo>
                  <a:lnTo>
                    <a:pt x="65487" y="7318"/>
                  </a:lnTo>
                  <a:lnTo>
                    <a:pt x="115318" y="0"/>
                  </a:lnTo>
                  <a:lnTo>
                    <a:pt x="174034" y="1674"/>
                  </a:lnTo>
                  <a:lnTo>
                    <a:pt x="209103" y="12877"/>
                  </a:lnTo>
                  <a:lnTo>
                    <a:pt x="246805" y="37623"/>
                  </a:lnTo>
                  <a:lnTo>
                    <a:pt x="269529" y="58103"/>
                  </a:lnTo>
                  <a:lnTo>
                    <a:pt x="285491" y="90168"/>
                  </a:lnTo>
                  <a:lnTo>
                    <a:pt x="287542" y="115893"/>
                  </a:lnTo>
                  <a:lnTo>
                    <a:pt x="276295" y="176045"/>
                  </a:lnTo>
                  <a:lnTo>
                    <a:pt x="269807" y="197734"/>
                  </a:lnTo>
                  <a:lnTo>
                    <a:pt x="264099" y="206092"/>
                  </a:lnTo>
                  <a:lnTo>
                    <a:pt x="248399" y="218498"/>
                  </a:lnTo>
                  <a:lnTo>
                    <a:pt x="200503" y="231454"/>
                  </a:lnTo>
                  <a:lnTo>
                    <a:pt x="189513" y="240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42846" y="452725"/>
              <a:ext cx="121403" cy="100239"/>
            </a:xfrm>
            <a:custGeom>
              <a:avLst/>
              <a:gdLst/>
              <a:ahLst/>
              <a:cxnLst/>
              <a:rect l="0" t="0" r="0" b="0"/>
              <a:pathLst>
                <a:path w="121403" h="100239">
                  <a:moveTo>
                    <a:pt x="5589" y="10528"/>
                  </a:moveTo>
                  <a:lnTo>
                    <a:pt x="0" y="27296"/>
                  </a:lnTo>
                  <a:lnTo>
                    <a:pt x="2113" y="60080"/>
                  </a:lnTo>
                  <a:lnTo>
                    <a:pt x="10283" y="79735"/>
                  </a:lnTo>
                  <a:lnTo>
                    <a:pt x="15737" y="88251"/>
                  </a:lnTo>
                  <a:lnTo>
                    <a:pt x="24053" y="93929"/>
                  </a:lnTo>
                  <a:lnTo>
                    <a:pt x="45771" y="100238"/>
                  </a:lnTo>
                  <a:lnTo>
                    <a:pt x="78716" y="98200"/>
                  </a:lnTo>
                  <a:lnTo>
                    <a:pt x="87096" y="93543"/>
                  </a:lnTo>
                  <a:lnTo>
                    <a:pt x="99526" y="79009"/>
                  </a:lnTo>
                  <a:lnTo>
                    <a:pt x="113101" y="51096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27419" y="273740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12998" y="155214"/>
                  </a:lnTo>
                  <a:lnTo>
                    <a:pt x="18669" y="202357"/>
                  </a:lnTo>
                  <a:lnTo>
                    <a:pt x="20586" y="265100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1606" y="36849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38031" y="305326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0"/>
                  </a:lnTo>
                  <a:lnTo>
                    <a:pt x="25" y="205864"/>
                  </a:lnTo>
                  <a:lnTo>
                    <a:pt x="5" y="25985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80103" y="421139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8837" y="0"/>
                  </a:lnTo>
                  <a:lnTo>
                    <a:pt x="630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32787" y="221098"/>
              <a:ext cx="136872" cy="368498"/>
            </a:xfrm>
            <a:custGeom>
              <a:avLst/>
              <a:gdLst/>
              <a:ahLst/>
              <a:cxnLst/>
              <a:rect l="0" t="0" r="0" b="0"/>
              <a:pathLst>
                <a:path w="136872" h="368498">
                  <a:moveTo>
                    <a:pt x="0" y="0"/>
                  </a:moveTo>
                  <a:lnTo>
                    <a:pt x="8333" y="57264"/>
                  </a:lnTo>
                  <a:lnTo>
                    <a:pt x="9878" y="109774"/>
                  </a:lnTo>
                  <a:lnTo>
                    <a:pt x="13456" y="163547"/>
                  </a:lnTo>
                  <a:lnTo>
                    <a:pt x="18805" y="212235"/>
                  </a:lnTo>
                  <a:lnTo>
                    <a:pt x="20612" y="275500"/>
                  </a:lnTo>
                  <a:lnTo>
                    <a:pt x="15336" y="313256"/>
                  </a:lnTo>
                  <a:lnTo>
                    <a:pt x="12564" y="316462"/>
                  </a:lnTo>
                  <a:lnTo>
                    <a:pt x="9546" y="313920"/>
                  </a:lnTo>
                  <a:lnTo>
                    <a:pt x="6364" y="307546"/>
                  </a:lnTo>
                  <a:lnTo>
                    <a:pt x="5948" y="291105"/>
                  </a:lnTo>
                  <a:lnTo>
                    <a:pt x="15213" y="251954"/>
                  </a:lnTo>
                  <a:lnTo>
                    <a:pt x="30504" y="226471"/>
                  </a:lnTo>
                  <a:lnTo>
                    <a:pt x="39054" y="222341"/>
                  </a:lnTo>
                  <a:lnTo>
                    <a:pt x="61031" y="220871"/>
                  </a:lnTo>
                  <a:lnTo>
                    <a:pt x="80158" y="227236"/>
                  </a:lnTo>
                  <a:lnTo>
                    <a:pt x="88534" y="232209"/>
                  </a:lnTo>
                  <a:lnTo>
                    <a:pt x="100960" y="247094"/>
                  </a:lnTo>
                  <a:lnTo>
                    <a:pt x="128329" y="296618"/>
                  </a:lnTo>
                  <a:lnTo>
                    <a:pt x="135183" y="342254"/>
                  </a:lnTo>
                  <a:lnTo>
                    <a:pt x="13687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48601" y="388166"/>
              <a:ext cx="157928" cy="195025"/>
            </a:xfrm>
            <a:custGeom>
              <a:avLst/>
              <a:gdLst/>
              <a:ahLst/>
              <a:cxnLst/>
              <a:rect l="0" t="0" r="0" b="0"/>
              <a:pathLst>
                <a:path w="157928" h="195025">
                  <a:moveTo>
                    <a:pt x="0" y="138258"/>
                  </a:moveTo>
                  <a:lnTo>
                    <a:pt x="34898" y="108950"/>
                  </a:lnTo>
                  <a:lnTo>
                    <a:pt x="95047" y="77025"/>
                  </a:lnTo>
                  <a:lnTo>
                    <a:pt x="120838" y="57074"/>
                  </a:lnTo>
                  <a:lnTo>
                    <a:pt x="125013" y="47871"/>
                  </a:lnTo>
                  <a:lnTo>
                    <a:pt x="126531" y="25167"/>
                  </a:lnTo>
                  <a:lnTo>
                    <a:pt x="122958" y="16071"/>
                  </a:lnTo>
                  <a:lnTo>
                    <a:pt x="109630" y="2844"/>
                  </a:lnTo>
                  <a:lnTo>
                    <a:pt x="101163" y="19"/>
                  </a:lnTo>
                  <a:lnTo>
                    <a:pt x="82396" y="0"/>
                  </a:lnTo>
                  <a:lnTo>
                    <a:pt x="52099" y="6566"/>
                  </a:lnTo>
                  <a:lnTo>
                    <a:pt x="26485" y="21509"/>
                  </a:lnTo>
                  <a:lnTo>
                    <a:pt x="14500" y="37237"/>
                  </a:lnTo>
                  <a:lnTo>
                    <a:pt x="6444" y="57095"/>
                  </a:lnTo>
                  <a:lnTo>
                    <a:pt x="3079" y="93413"/>
                  </a:lnTo>
                  <a:lnTo>
                    <a:pt x="14905" y="148427"/>
                  </a:lnTo>
                  <a:lnTo>
                    <a:pt x="20465" y="156736"/>
                  </a:lnTo>
                  <a:lnTo>
                    <a:pt x="36002" y="169087"/>
                  </a:lnTo>
                  <a:lnTo>
                    <a:pt x="95144" y="194036"/>
                  </a:lnTo>
                  <a:lnTo>
                    <a:pt x="115985" y="195024"/>
                  </a:lnTo>
                  <a:lnTo>
                    <a:pt x="157927" y="190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85513" y="460837"/>
              <a:ext cx="161922" cy="139288"/>
            </a:xfrm>
            <a:custGeom>
              <a:avLst/>
              <a:gdLst/>
              <a:ahLst/>
              <a:cxnLst/>
              <a:rect l="0" t="0" r="0" b="0"/>
              <a:pathLst>
                <a:path w="161922" h="139288">
                  <a:moveTo>
                    <a:pt x="0" y="12945"/>
                  </a:moveTo>
                  <a:lnTo>
                    <a:pt x="8333" y="67089"/>
                  </a:lnTo>
                  <a:lnTo>
                    <a:pt x="10239" y="126617"/>
                  </a:lnTo>
                  <a:lnTo>
                    <a:pt x="13631" y="66528"/>
                  </a:lnTo>
                  <a:lnTo>
                    <a:pt x="25095" y="34280"/>
                  </a:lnTo>
                  <a:lnTo>
                    <a:pt x="30768" y="23659"/>
                  </a:lnTo>
                  <a:lnTo>
                    <a:pt x="46430" y="8738"/>
                  </a:lnTo>
                  <a:lnTo>
                    <a:pt x="55520" y="3121"/>
                  </a:lnTo>
                  <a:lnTo>
                    <a:pt x="74978" y="0"/>
                  </a:lnTo>
                  <a:lnTo>
                    <a:pt x="85080" y="806"/>
                  </a:lnTo>
                  <a:lnTo>
                    <a:pt x="102545" y="11059"/>
                  </a:lnTo>
                  <a:lnTo>
                    <a:pt x="132819" y="46238"/>
                  </a:lnTo>
                  <a:lnTo>
                    <a:pt x="160773" y="107851"/>
                  </a:lnTo>
                  <a:lnTo>
                    <a:pt x="161921" y="122586"/>
                  </a:lnTo>
                  <a:lnTo>
                    <a:pt x="157927" y="13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1022" y="452725"/>
              <a:ext cx="131932" cy="140647"/>
            </a:xfrm>
            <a:custGeom>
              <a:avLst/>
              <a:gdLst/>
              <a:ahLst/>
              <a:cxnLst/>
              <a:rect l="0" t="0" r="0" b="0"/>
              <a:pathLst>
                <a:path w="131932" h="140647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7242" y="101382"/>
                  </a:lnTo>
                  <a:lnTo>
                    <a:pt x="16463" y="124607"/>
                  </a:lnTo>
                  <a:lnTo>
                    <a:pt x="24537" y="132204"/>
                  </a:lnTo>
                  <a:lnTo>
                    <a:pt x="45986" y="140646"/>
                  </a:lnTo>
                  <a:lnTo>
                    <a:pt x="67997" y="138158"/>
                  </a:lnTo>
                  <a:lnTo>
                    <a:pt x="88308" y="129254"/>
                  </a:lnTo>
                  <a:lnTo>
                    <a:pt x="105135" y="117498"/>
                  </a:lnTo>
                  <a:lnTo>
                    <a:pt x="117292" y="101354"/>
                  </a:lnTo>
                  <a:lnTo>
                    <a:pt x="125425" y="81311"/>
                  </a:lnTo>
                  <a:lnTo>
                    <a:pt x="130646" y="36555"/>
                  </a:lnTo>
                  <a:lnTo>
                    <a:pt x="13193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06653" y="442365"/>
              <a:ext cx="225027" cy="157760"/>
            </a:xfrm>
            <a:custGeom>
              <a:avLst/>
              <a:gdLst/>
              <a:ahLst/>
              <a:cxnLst/>
              <a:rect l="0" t="0" r="0" b="0"/>
              <a:pathLst>
                <a:path w="225027" h="157760">
                  <a:moveTo>
                    <a:pt x="0" y="63002"/>
                  </a:moveTo>
                  <a:lnTo>
                    <a:pt x="21684" y="115924"/>
                  </a:lnTo>
                  <a:lnTo>
                    <a:pt x="17046" y="107190"/>
                  </a:lnTo>
                  <a:lnTo>
                    <a:pt x="11387" y="50436"/>
                  </a:lnTo>
                  <a:lnTo>
                    <a:pt x="13250" y="25832"/>
                  </a:lnTo>
                  <a:lnTo>
                    <a:pt x="21876" y="7098"/>
                  </a:lnTo>
                  <a:lnTo>
                    <a:pt x="28621" y="2336"/>
                  </a:lnTo>
                  <a:lnTo>
                    <a:pt x="36628" y="331"/>
                  </a:lnTo>
                  <a:lnTo>
                    <a:pt x="45475" y="165"/>
                  </a:lnTo>
                  <a:lnTo>
                    <a:pt x="53714" y="3563"/>
                  </a:lnTo>
                  <a:lnTo>
                    <a:pt x="69106" y="16698"/>
                  </a:lnTo>
                  <a:lnTo>
                    <a:pt x="85336" y="43823"/>
                  </a:lnTo>
                  <a:lnTo>
                    <a:pt x="92895" y="82307"/>
                  </a:lnTo>
                  <a:lnTo>
                    <a:pt x="96933" y="24581"/>
                  </a:lnTo>
                  <a:lnTo>
                    <a:pt x="105862" y="6542"/>
                  </a:lnTo>
                  <a:lnTo>
                    <a:pt x="113858" y="1965"/>
                  </a:lnTo>
                  <a:lnTo>
                    <a:pt x="135221" y="0"/>
                  </a:lnTo>
                  <a:lnTo>
                    <a:pt x="157194" y="6145"/>
                  </a:lnTo>
                  <a:lnTo>
                    <a:pt x="177488" y="17845"/>
                  </a:lnTo>
                  <a:lnTo>
                    <a:pt x="200898" y="44163"/>
                  </a:lnTo>
                  <a:lnTo>
                    <a:pt x="223796" y="94880"/>
                  </a:lnTo>
                  <a:lnTo>
                    <a:pt x="225026" y="115775"/>
                  </a:lnTo>
                  <a:lnTo>
                    <a:pt x="221098" y="157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62630" y="231626"/>
              <a:ext cx="157599" cy="328860"/>
            </a:xfrm>
            <a:custGeom>
              <a:avLst/>
              <a:gdLst/>
              <a:ahLst/>
              <a:cxnLst/>
              <a:rect l="0" t="0" r="0" b="0"/>
              <a:pathLst>
                <a:path w="157599" h="328860">
                  <a:moveTo>
                    <a:pt x="7235" y="0"/>
                  </a:moveTo>
                  <a:lnTo>
                    <a:pt x="0" y="27557"/>
                  </a:lnTo>
                  <a:lnTo>
                    <a:pt x="476" y="86899"/>
                  </a:lnTo>
                  <a:lnTo>
                    <a:pt x="8352" y="137662"/>
                  </a:lnTo>
                  <a:lnTo>
                    <a:pt x="14975" y="186628"/>
                  </a:lnTo>
                  <a:lnTo>
                    <a:pt x="17212" y="245096"/>
                  </a:lnTo>
                  <a:lnTo>
                    <a:pt x="17655" y="299582"/>
                  </a:lnTo>
                  <a:lnTo>
                    <a:pt x="17716" y="294195"/>
                  </a:lnTo>
                  <a:lnTo>
                    <a:pt x="12159" y="270443"/>
                  </a:lnTo>
                  <a:lnTo>
                    <a:pt x="15663" y="251218"/>
                  </a:lnTo>
                  <a:lnTo>
                    <a:pt x="30789" y="223784"/>
                  </a:lnTo>
                  <a:lnTo>
                    <a:pt x="36976" y="215870"/>
                  </a:lnTo>
                  <a:lnTo>
                    <a:pt x="56329" y="207077"/>
                  </a:lnTo>
                  <a:lnTo>
                    <a:pt x="79357" y="204338"/>
                  </a:lnTo>
                  <a:lnTo>
                    <a:pt x="101291" y="207021"/>
                  </a:lnTo>
                  <a:lnTo>
                    <a:pt x="119618" y="215232"/>
                  </a:lnTo>
                  <a:lnTo>
                    <a:pt x="127780" y="220697"/>
                  </a:lnTo>
                  <a:lnTo>
                    <a:pt x="139969" y="236128"/>
                  </a:lnTo>
                  <a:lnTo>
                    <a:pt x="157326" y="274630"/>
                  </a:lnTo>
                  <a:lnTo>
                    <a:pt x="157598" y="284863"/>
                  </a:lnTo>
                  <a:lnTo>
                    <a:pt x="151662" y="305590"/>
                  </a:lnTo>
                  <a:lnTo>
                    <a:pt x="144464" y="313691"/>
                  </a:lnTo>
                  <a:lnTo>
                    <a:pt x="123987" y="325812"/>
                  </a:lnTo>
                  <a:lnTo>
                    <a:pt x="99290" y="328859"/>
                  </a:lnTo>
                  <a:lnTo>
                    <a:pt x="45306" y="321284"/>
                  </a:lnTo>
                  <a:lnTo>
                    <a:pt x="723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14161" y="386293"/>
              <a:ext cx="138708" cy="166832"/>
            </a:xfrm>
            <a:custGeom>
              <a:avLst/>
              <a:gdLst/>
              <a:ahLst/>
              <a:cxnLst/>
              <a:rect l="0" t="0" r="0" b="0"/>
              <a:pathLst>
                <a:path w="138708" h="166832">
                  <a:moveTo>
                    <a:pt x="45217" y="76960"/>
                  </a:moveTo>
                  <a:lnTo>
                    <a:pt x="87908" y="73841"/>
                  </a:lnTo>
                  <a:lnTo>
                    <a:pt x="129558" y="62306"/>
                  </a:lnTo>
                  <a:lnTo>
                    <a:pt x="135370" y="56662"/>
                  </a:lnTo>
                  <a:lnTo>
                    <a:pt x="138075" y="49390"/>
                  </a:lnTo>
                  <a:lnTo>
                    <a:pt x="138707" y="41033"/>
                  </a:lnTo>
                  <a:lnTo>
                    <a:pt x="133171" y="25508"/>
                  </a:lnTo>
                  <a:lnTo>
                    <a:pt x="128420" y="18092"/>
                  </a:lnTo>
                  <a:lnTo>
                    <a:pt x="113782" y="6733"/>
                  </a:lnTo>
                  <a:lnTo>
                    <a:pt x="104965" y="2066"/>
                  </a:lnTo>
                  <a:lnTo>
                    <a:pt x="85810" y="0"/>
                  </a:lnTo>
                  <a:lnTo>
                    <a:pt x="65598" y="4151"/>
                  </a:lnTo>
                  <a:lnTo>
                    <a:pt x="35659" y="19642"/>
                  </a:lnTo>
                  <a:lnTo>
                    <a:pt x="19133" y="32378"/>
                  </a:lnTo>
                  <a:lnTo>
                    <a:pt x="2263" y="58292"/>
                  </a:lnTo>
                  <a:lnTo>
                    <a:pt x="0" y="81141"/>
                  </a:lnTo>
                  <a:lnTo>
                    <a:pt x="8080" y="128349"/>
                  </a:lnTo>
                  <a:lnTo>
                    <a:pt x="23164" y="155228"/>
                  </a:lnTo>
                  <a:lnTo>
                    <a:pt x="31685" y="160724"/>
                  </a:lnTo>
                  <a:lnTo>
                    <a:pt x="53630" y="166831"/>
                  </a:lnTo>
                  <a:lnTo>
                    <a:pt x="108388" y="161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78737" y="401180"/>
              <a:ext cx="154383" cy="160449"/>
            </a:xfrm>
            <a:custGeom>
              <a:avLst/>
              <a:gdLst/>
              <a:ahLst/>
              <a:cxnLst/>
              <a:rect l="0" t="0" r="0" b="0"/>
              <a:pathLst>
                <a:path w="154383" h="160449">
                  <a:moveTo>
                    <a:pt x="6983" y="51545"/>
                  </a:moveTo>
                  <a:lnTo>
                    <a:pt x="24941" y="105420"/>
                  </a:lnTo>
                  <a:lnTo>
                    <a:pt x="42132" y="156992"/>
                  </a:lnTo>
                  <a:lnTo>
                    <a:pt x="42113" y="160448"/>
                  </a:lnTo>
                  <a:lnTo>
                    <a:pt x="39762" y="159242"/>
                  </a:lnTo>
                  <a:lnTo>
                    <a:pt x="32080" y="148543"/>
                  </a:lnTo>
                  <a:lnTo>
                    <a:pt x="14496" y="116199"/>
                  </a:lnTo>
                  <a:lnTo>
                    <a:pt x="8483" y="108685"/>
                  </a:lnTo>
                  <a:lnTo>
                    <a:pt x="1801" y="87859"/>
                  </a:lnTo>
                  <a:lnTo>
                    <a:pt x="0" y="64175"/>
                  </a:lnTo>
                  <a:lnTo>
                    <a:pt x="3099" y="41950"/>
                  </a:lnTo>
                  <a:lnTo>
                    <a:pt x="7904" y="33450"/>
                  </a:lnTo>
                  <a:lnTo>
                    <a:pt x="22600" y="20886"/>
                  </a:lnTo>
                  <a:lnTo>
                    <a:pt x="50605" y="7236"/>
                  </a:lnTo>
                  <a:lnTo>
                    <a:pt x="113391" y="0"/>
                  </a:lnTo>
                  <a:lnTo>
                    <a:pt x="136163" y="560"/>
                  </a:lnTo>
                  <a:lnTo>
                    <a:pt x="142237" y="2347"/>
                  </a:lnTo>
                  <a:lnTo>
                    <a:pt x="154382" y="9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45902" y="434789"/>
              <a:ext cx="131716" cy="154827"/>
            </a:xfrm>
            <a:custGeom>
              <a:avLst/>
              <a:gdLst/>
              <a:ahLst/>
              <a:cxnLst/>
              <a:rect l="0" t="0" r="0" b="0"/>
              <a:pathLst>
                <a:path w="131716" h="154827">
                  <a:moveTo>
                    <a:pt x="118886" y="17936"/>
                  </a:moveTo>
                  <a:lnTo>
                    <a:pt x="107707" y="6758"/>
                  </a:lnTo>
                  <a:lnTo>
                    <a:pt x="89740" y="1269"/>
                  </a:lnTo>
                  <a:lnTo>
                    <a:pt x="67328" y="0"/>
                  </a:lnTo>
                  <a:lnTo>
                    <a:pt x="45668" y="3335"/>
                  </a:lnTo>
                  <a:lnTo>
                    <a:pt x="27463" y="11837"/>
                  </a:lnTo>
                  <a:lnTo>
                    <a:pt x="19332" y="17379"/>
                  </a:lnTo>
                  <a:lnTo>
                    <a:pt x="7179" y="36016"/>
                  </a:lnTo>
                  <a:lnTo>
                    <a:pt x="2301" y="47537"/>
                  </a:lnTo>
                  <a:lnTo>
                    <a:pt x="0" y="72816"/>
                  </a:lnTo>
                  <a:lnTo>
                    <a:pt x="4046" y="98479"/>
                  </a:lnTo>
                  <a:lnTo>
                    <a:pt x="13643" y="121583"/>
                  </a:lnTo>
                  <a:lnTo>
                    <a:pt x="37790" y="148732"/>
                  </a:lnTo>
                  <a:lnTo>
                    <a:pt x="47274" y="153096"/>
                  </a:lnTo>
                  <a:lnTo>
                    <a:pt x="67171" y="154826"/>
                  </a:lnTo>
                  <a:lnTo>
                    <a:pt x="98103" y="149223"/>
                  </a:lnTo>
                  <a:lnTo>
                    <a:pt x="106200" y="144065"/>
                  </a:lnTo>
                  <a:lnTo>
                    <a:pt x="118317" y="128976"/>
                  </a:lnTo>
                  <a:lnTo>
                    <a:pt x="131715" y="100749"/>
                  </a:lnTo>
                  <a:lnTo>
                    <a:pt x="130047" y="77359"/>
                  </a:lnTo>
                  <a:lnTo>
                    <a:pt x="108357" y="17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17430" y="421139"/>
              <a:ext cx="115814" cy="165825"/>
            </a:xfrm>
            <a:custGeom>
              <a:avLst/>
              <a:gdLst/>
              <a:ahLst/>
              <a:cxnLst/>
              <a:rect l="0" t="0" r="0" b="0"/>
              <a:pathLst>
                <a:path w="115814" h="165825">
                  <a:moveTo>
                    <a:pt x="0" y="52643"/>
                  </a:moveTo>
                  <a:lnTo>
                    <a:pt x="39543" y="108302"/>
                  </a:lnTo>
                  <a:lnTo>
                    <a:pt x="55000" y="134645"/>
                  </a:lnTo>
                  <a:lnTo>
                    <a:pt x="81184" y="164507"/>
                  </a:lnTo>
                  <a:lnTo>
                    <a:pt x="86878" y="165824"/>
                  </a:lnTo>
                  <a:lnTo>
                    <a:pt x="91844" y="163192"/>
                  </a:lnTo>
                  <a:lnTo>
                    <a:pt x="96325" y="157928"/>
                  </a:lnTo>
                  <a:lnTo>
                    <a:pt x="101303" y="139600"/>
                  </a:lnTo>
                  <a:lnTo>
                    <a:pt x="104760" y="76182"/>
                  </a:lnTo>
                  <a:lnTo>
                    <a:pt x="108301" y="270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78878" y="452302"/>
              <a:ext cx="122944" cy="158351"/>
            </a:xfrm>
            <a:custGeom>
              <a:avLst/>
              <a:gdLst/>
              <a:ahLst/>
              <a:cxnLst/>
              <a:rect l="0" t="0" r="0" b="0"/>
              <a:pathLst>
                <a:path w="122944" h="158351">
                  <a:moveTo>
                    <a:pt x="17537" y="53065"/>
                  </a:moveTo>
                  <a:lnTo>
                    <a:pt x="28715" y="64244"/>
                  </a:lnTo>
                  <a:lnTo>
                    <a:pt x="46681" y="69732"/>
                  </a:lnTo>
                  <a:lnTo>
                    <a:pt x="69094" y="71001"/>
                  </a:lnTo>
                  <a:lnTo>
                    <a:pt x="90754" y="67666"/>
                  </a:lnTo>
                  <a:lnTo>
                    <a:pt x="108959" y="59165"/>
                  </a:lnTo>
                  <a:lnTo>
                    <a:pt x="117089" y="53622"/>
                  </a:lnTo>
                  <a:lnTo>
                    <a:pt x="121340" y="46417"/>
                  </a:lnTo>
                  <a:lnTo>
                    <a:pt x="122943" y="29054"/>
                  </a:lnTo>
                  <a:lnTo>
                    <a:pt x="119393" y="20680"/>
                  </a:lnTo>
                  <a:lnTo>
                    <a:pt x="106089" y="5137"/>
                  </a:lnTo>
                  <a:lnTo>
                    <a:pt x="95289" y="1226"/>
                  </a:lnTo>
                  <a:lnTo>
                    <a:pt x="67691" y="0"/>
                  </a:lnTo>
                  <a:lnTo>
                    <a:pt x="30447" y="11476"/>
                  </a:lnTo>
                  <a:lnTo>
                    <a:pt x="14306" y="26392"/>
                  </a:lnTo>
                  <a:lnTo>
                    <a:pt x="8364" y="35283"/>
                  </a:lnTo>
                  <a:lnTo>
                    <a:pt x="0" y="70153"/>
                  </a:lnTo>
                  <a:lnTo>
                    <a:pt x="3112" y="104532"/>
                  </a:lnTo>
                  <a:lnTo>
                    <a:pt x="11515" y="123123"/>
                  </a:lnTo>
                  <a:lnTo>
                    <a:pt x="17032" y="131356"/>
                  </a:lnTo>
                  <a:lnTo>
                    <a:pt x="35639" y="143623"/>
                  </a:lnTo>
                  <a:lnTo>
                    <a:pt x="59508" y="151805"/>
                  </a:lnTo>
                  <a:lnTo>
                    <a:pt x="112293" y="158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54342" y="444640"/>
              <a:ext cx="147400" cy="168461"/>
            </a:xfrm>
            <a:custGeom>
              <a:avLst/>
              <a:gdLst/>
              <a:ahLst/>
              <a:cxnLst/>
              <a:rect l="0" t="0" r="0" b="0"/>
              <a:pathLst>
                <a:path w="147400" h="168461">
                  <a:moveTo>
                    <a:pt x="0" y="60727"/>
                  </a:moveTo>
                  <a:lnTo>
                    <a:pt x="19128" y="114602"/>
                  </a:lnTo>
                  <a:lnTo>
                    <a:pt x="45853" y="168460"/>
                  </a:lnTo>
                  <a:lnTo>
                    <a:pt x="42572" y="150490"/>
                  </a:lnTo>
                  <a:lnTo>
                    <a:pt x="27863" y="112383"/>
                  </a:lnTo>
                  <a:lnTo>
                    <a:pt x="8363" y="71061"/>
                  </a:lnTo>
                  <a:lnTo>
                    <a:pt x="6837" y="50112"/>
                  </a:lnTo>
                  <a:lnTo>
                    <a:pt x="8067" y="39613"/>
                  </a:lnTo>
                  <a:lnTo>
                    <a:pt x="12397" y="31443"/>
                  </a:lnTo>
                  <a:lnTo>
                    <a:pt x="26567" y="19246"/>
                  </a:lnTo>
                  <a:lnTo>
                    <a:pt x="54275" y="5803"/>
                  </a:lnTo>
                  <a:lnTo>
                    <a:pt x="90301" y="0"/>
                  </a:lnTo>
                  <a:lnTo>
                    <a:pt x="147399" y="8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91295" y="336911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3120" y="54145"/>
                  </a:lnTo>
                  <a:lnTo>
                    <a:pt x="6066" y="82556"/>
                  </a:lnTo>
                  <a:lnTo>
                    <a:pt x="3488" y="131436"/>
                  </a:lnTo>
                  <a:lnTo>
                    <a:pt x="7922" y="181794"/>
                  </a:lnTo>
                  <a:lnTo>
                    <a:pt x="13133" y="241324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80756" y="357968"/>
              <a:ext cx="234006" cy="227514"/>
            </a:xfrm>
            <a:custGeom>
              <a:avLst/>
              <a:gdLst/>
              <a:ahLst/>
              <a:cxnLst/>
              <a:rect l="0" t="0" r="0" b="0"/>
              <a:pathLst>
                <a:path w="234006" h="227514">
                  <a:moveTo>
                    <a:pt x="142166" y="0"/>
                  </a:moveTo>
                  <a:lnTo>
                    <a:pt x="78738" y="19129"/>
                  </a:lnTo>
                  <a:lnTo>
                    <a:pt x="48504" y="37773"/>
                  </a:lnTo>
                  <a:lnTo>
                    <a:pt x="9412" y="85043"/>
                  </a:lnTo>
                  <a:lnTo>
                    <a:pt x="1276" y="111887"/>
                  </a:lnTo>
                  <a:lnTo>
                    <a:pt x="0" y="140975"/>
                  </a:lnTo>
                  <a:lnTo>
                    <a:pt x="7231" y="165601"/>
                  </a:lnTo>
                  <a:lnTo>
                    <a:pt x="30938" y="201601"/>
                  </a:lnTo>
                  <a:lnTo>
                    <a:pt x="44378" y="216722"/>
                  </a:lnTo>
                  <a:lnTo>
                    <a:pt x="64390" y="225003"/>
                  </a:lnTo>
                  <a:lnTo>
                    <a:pt x="87712" y="227513"/>
                  </a:lnTo>
                  <a:lnTo>
                    <a:pt x="147516" y="216585"/>
                  </a:lnTo>
                  <a:lnTo>
                    <a:pt x="182745" y="201174"/>
                  </a:lnTo>
                  <a:lnTo>
                    <a:pt x="201536" y="182218"/>
                  </a:lnTo>
                  <a:lnTo>
                    <a:pt x="227073" y="137509"/>
                  </a:lnTo>
                  <a:lnTo>
                    <a:pt x="234005" y="99885"/>
                  </a:lnTo>
                  <a:lnTo>
                    <a:pt x="230469" y="64691"/>
                  </a:lnTo>
                  <a:lnTo>
                    <a:pt x="221965" y="45909"/>
                  </a:lnTo>
                  <a:lnTo>
                    <a:pt x="210388" y="30933"/>
                  </a:lnTo>
                  <a:lnTo>
                    <a:pt x="18428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52128" y="410611"/>
              <a:ext cx="222128" cy="204030"/>
            </a:xfrm>
            <a:custGeom>
              <a:avLst/>
              <a:gdLst/>
              <a:ahLst/>
              <a:cxnLst/>
              <a:rect l="0" t="0" r="0" b="0"/>
              <a:pathLst>
                <a:path w="222128" h="204030">
                  <a:moveTo>
                    <a:pt x="123478" y="21057"/>
                  </a:moveTo>
                  <a:lnTo>
                    <a:pt x="69603" y="40185"/>
                  </a:lnTo>
                  <a:lnTo>
                    <a:pt x="23620" y="70860"/>
                  </a:lnTo>
                  <a:lnTo>
                    <a:pt x="6803" y="97035"/>
                  </a:lnTo>
                  <a:lnTo>
                    <a:pt x="0" y="138195"/>
                  </a:lnTo>
                  <a:lnTo>
                    <a:pt x="4649" y="161246"/>
                  </a:lnTo>
                  <a:lnTo>
                    <a:pt x="9163" y="170668"/>
                  </a:lnTo>
                  <a:lnTo>
                    <a:pt x="23539" y="184257"/>
                  </a:lnTo>
                  <a:lnTo>
                    <a:pt x="54482" y="198484"/>
                  </a:lnTo>
                  <a:lnTo>
                    <a:pt x="78775" y="204029"/>
                  </a:lnTo>
                  <a:lnTo>
                    <a:pt x="101270" y="202593"/>
                  </a:lnTo>
                  <a:lnTo>
                    <a:pt x="119847" y="194937"/>
                  </a:lnTo>
                  <a:lnTo>
                    <a:pt x="181941" y="157479"/>
                  </a:lnTo>
                  <a:lnTo>
                    <a:pt x="197425" y="142520"/>
                  </a:lnTo>
                  <a:lnTo>
                    <a:pt x="220852" y="94114"/>
                  </a:lnTo>
                  <a:lnTo>
                    <a:pt x="222127" y="70294"/>
                  </a:lnTo>
                  <a:lnTo>
                    <a:pt x="217625" y="46450"/>
                  </a:lnTo>
                  <a:lnTo>
                    <a:pt x="207825" y="28053"/>
                  </a:lnTo>
                  <a:lnTo>
                    <a:pt x="192551" y="15198"/>
                  </a:lnTo>
                  <a:lnTo>
                    <a:pt x="175234" y="6754"/>
                  </a:lnTo>
                  <a:lnTo>
                    <a:pt x="1445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37237" y="2014354"/>
            <a:ext cx="9154298" cy="3841794"/>
            <a:chOff x="637237" y="2014354"/>
            <a:chExt cx="9154298" cy="3841794"/>
          </a:xfrm>
        </p:grpSpPr>
        <p:grpSp>
          <p:nvGrpSpPr>
            <p:cNvPr id="68" name="Group 67"/>
            <p:cNvGrpSpPr/>
            <p:nvPr/>
          </p:nvGrpSpPr>
          <p:grpSpPr>
            <a:xfrm>
              <a:off x="637237" y="2014354"/>
              <a:ext cx="3706032" cy="409504"/>
              <a:chOff x="637237" y="2014354"/>
              <a:chExt cx="3706032" cy="409504"/>
            </a:xfrm>
          </p:grpSpPr>
          <p:sp>
            <p:nvSpPr>
              <p:cNvPr id="48" name="Freeform 47"/>
              <p:cNvSpPr/>
              <p:nvPr/>
            </p:nvSpPr>
            <p:spPr>
              <a:xfrm>
                <a:off x="769982" y="2065888"/>
                <a:ext cx="14655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4655" h="326385">
                    <a:moveTo>
                      <a:pt x="14654" y="0"/>
                    </a:moveTo>
                    <a:lnTo>
                      <a:pt x="0" y="43963"/>
                    </a:lnTo>
                    <a:lnTo>
                      <a:pt x="2097" y="101404"/>
                    </a:lnTo>
                    <a:lnTo>
                      <a:pt x="4694" y="150669"/>
                    </a:lnTo>
                    <a:lnTo>
                      <a:pt x="12340" y="209829"/>
                    </a:lnTo>
                    <a:lnTo>
                      <a:pt x="8608" y="266576"/>
                    </a:lnTo>
                    <a:lnTo>
                      <a:pt x="14654" y="3263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37237" y="2014354"/>
                <a:ext cx="300272" cy="216889"/>
              </a:xfrm>
              <a:custGeom>
                <a:avLst/>
                <a:gdLst/>
                <a:ahLst/>
                <a:cxnLst/>
                <a:rect l="0" t="0" r="0" b="0"/>
                <a:pathLst>
                  <a:path w="300272" h="216889">
                    <a:moveTo>
                      <a:pt x="0" y="114705"/>
                    </a:moveTo>
                    <a:lnTo>
                      <a:pt x="5589" y="92348"/>
                    </a:lnTo>
                    <a:lnTo>
                      <a:pt x="17692" y="75133"/>
                    </a:lnTo>
                    <a:lnTo>
                      <a:pt x="56879" y="39001"/>
                    </a:lnTo>
                    <a:lnTo>
                      <a:pt x="110120" y="7304"/>
                    </a:lnTo>
                    <a:lnTo>
                      <a:pt x="173064" y="0"/>
                    </a:lnTo>
                    <a:lnTo>
                      <a:pt x="230847" y="10491"/>
                    </a:lnTo>
                    <a:lnTo>
                      <a:pt x="251168" y="18085"/>
                    </a:lnTo>
                    <a:lnTo>
                      <a:pt x="275761" y="36684"/>
                    </a:lnTo>
                    <a:lnTo>
                      <a:pt x="290627" y="54293"/>
                    </a:lnTo>
                    <a:lnTo>
                      <a:pt x="298793" y="80056"/>
                    </a:lnTo>
                    <a:lnTo>
                      <a:pt x="300271" y="121207"/>
                    </a:lnTo>
                    <a:lnTo>
                      <a:pt x="290290" y="166552"/>
                    </a:lnTo>
                    <a:lnTo>
                      <a:pt x="274875" y="193108"/>
                    </a:lnTo>
                    <a:lnTo>
                      <a:pt x="255917" y="205313"/>
                    </a:lnTo>
                    <a:lnTo>
                      <a:pt x="231894" y="213467"/>
                    </a:lnTo>
                    <a:lnTo>
                      <a:pt x="193232" y="216888"/>
                    </a:lnTo>
                    <a:lnTo>
                      <a:pt x="136870" y="20946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918458" y="2210082"/>
                <a:ext cx="141493" cy="174569"/>
              </a:xfrm>
              <a:custGeom>
                <a:avLst/>
                <a:gdLst/>
                <a:ahLst/>
                <a:cxnLst/>
                <a:rect l="0" t="0" r="0" b="0"/>
                <a:pathLst>
                  <a:path w="141493" h="174569">
                    <a:moveTo>
                      <a:pt x="3048" y="76905"/>
                    </a:moveTo>
                    <a:lnTo>
                      <a:pt x="30605" y="84140"/>
                    </a:lnTo>
                    <a:lnTo>
                      <a:pt x="83708" y="83663"/>
                    </a:lnTo>
                    <a:lnTo>
                      <a:pt x="105577" y="77569"/>
                    </a:lnTo>
                    <a:lnTo>
                      <a:pt x="123096" y="67061"/>
                    </a:lnTo>
                    <a:lnTo>
                      <a:pt x="135562" y="51473"/>
                    </a:lnTo>
                    <a:lnTo>
                      <a:pt x="140524" y="42403"/>
                    </a:lnTo>
                    <a:lnTo>
                      <a:pt x="141492" y="34016"/>
                    </a:lnTo>
                    <a:lnTo>
                      <a:pt x="136329" y="18459"/>
                    </a:lnTo>
                    <a:lnTo>
                      <a:pt x="123115" y="6865"/>
                    </a:lnTo>
                    <a:lnTo>
                      <a:pt x="114679" y="2136"/>
                    </a:lnTo>
                    <a:lnTo>
                      <a:pt x="92826" y="0"/>
                    </a:lnTo>
                    <a:lnTo>
                      <a:pt x="68686" y="4121"/>
                    </a:lnTo>
                    <a:lnTo>
                      <a:pt x="36535" y="19594"/>
                    </a:lnTo>
                    <a:lnTo>
                      <a:pt x="19491" y="32326"/>
                    </a:lnTo>
                    <a:lnTo>
                      <a:pt x="2331" y="58237"/>
                    </a:lnTo>
                    <a:lnTo>
                      <a:pt x="0" y="77967"/>
                    </a:lnTo>
                    <a:lnTo>
                      <a:pt x="8035" y="124818"/>
                    </a:lnTo>
                    <a:lnTo>
                      <a:pt x="23113" y="154142"/>
                    </a:lnTo>
                    <a:lnTo>
                      <a:pt x="38872" y="166994"/>
                    </a:lnTo>
                    <a:lnTo>
                      <a:pt x="47988" y="172059"/>
                    </a:lnTo>
                    <a:lnTo>
                      <a:pt x="70595" y="174568"/>
                    </a:lnTo>
                    <a:lnTo>
                      <a:pt x="108333" y="17166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1100491" y="2215780"/>
                <a:ext cx="147400" cy="18914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89148">
                    <a:moveTo>
                      <a:pt x="0" y="92264"/>
                    </a:moveTo>
                    <a:lnTo>
                      <a:pt x="2340" y="131951"/>
                    </a:lnTo>
                    <a:lnTo>
                      <a:pt x="25171" y="189147"/>
                    </a:lnTo>
                    <a:lnTo>
                      <a:pt x="19097" y="162570"/>
                    </a:lnTo>
                    <a:lnTo>
                      <a:pt x="4421" y="104468"/>
                    </a:lnTo>
                    <a:lnTo>
                      <a:pt x="2480" y="64814"/>
                    </a:lnTo>
                    <a:lnTo>
                      <a:pt x="6171" y="41459"/>
                    </a:lnTo>
                    <a:lnTo>
                      <a:pt x="11133" y="32658"/>
                    </a:lnTo>
                    <a:lnTo>
                      <a:pt x="26005" y="19759"/>
                    </a:lnTo>
                    <a:lnTo>
                      <a:pt x="54108" y="5920"/>
                    </a:lnTo>
                    <a:lnTo>
                      <a:pt x="95841" y="0"/>
                    </a:lnTo>
                    <a:lnTo>
                      <a:pt x="147399" y="803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307988" y="2217678"/>
                <a:ext cx="129416" cy="139592"/>
              </a:xfrm>
              <a:custGeom>
                <a:avLst/>
                <a:gdLst/>
                <a:ahLst/>
                <a:cxnLst/>
                <a:rect l="0" t="0" r="0" b="0"/>
                <a:pathLst>
                  <a:path w="129416" h="139592">
                    <a:moveTo>
                      <a:pt x="118886" y="27195"/>
                    </a:moveTo>
                    <a:lnTo>
                      <a:pt x="107708" y="10427"/>
                    </a:lnTo>
                    <a:lnTo>
                      <a:pt x="99736" y="5488"/>
                    </a:lnTo>
                    <a:lnTo>
                      <a:pt x="78400" y="0"/>
                    </a:lnTo>
                    <a:lnTo>
                      <a:pt x="45669" y="2499"/>
                    </a:lnTo>
                    <a:lnTo>
                      <a:pt x="27464" y="10760"/>
                    </a:lnTo>
                    <a:lnTo>
                      <a:pt x="19333" y="16238"/>
                    </a:lnTo>
                    <a:lnTo>
                      <a:pt x="7180" y="31684"/>
                    </a:lnTo>
                    <a:lnTo>
                      <a:pt x="2302" y="40716"/>
                    </a:lnTo>
                    <a:lnTo>
                      <a:pt x="0" y="63230"/>
                    </a:lnTo>
                    <a:lnTo>
                      <a:pt x="8055" y="110222"/>
                    </a:lnTo>
                    <a:lnTo>
                      <a:pt x="13413" y="118811"/>
                    </a:lnTo>
                    <a:lnTo>
                      <a:pt x="28726" y="131474"/>
                    </a:lnTo>
                    <a:lnTo>
                      <a:pt x="62666" y="139591"/>
                    </a:lnTo>
                    <a:lnTo>
                      <a:pt x="117390" y="134225"/>
                    </a:lnTo>
                    <a:lnTo>
                      <a:pt x="129415" y="13248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1450833" y="2207320"/>
                <a:ext cx="132704" cy="153367"/>
              </a:xfrm>
              <a:custGeom>
                <a:avLst/>
                <a:gdLst/>
                <a:ahLst/>
                <a:cxnLst/>
                <a:rect l="0" t="0" r="0" b="0"/>
                <a:pathLst>
                  <a:path w="132704" h="153367">
                    <a:moveTo>
                      <a:pt x="39212" y="90195"/>
                    </a:moveTo>
                    <a:lnTo>
                      <a:pt x="61569" y="90195"/>
                    </a:lnTo>
                    <a:lnTo>
                      <a:pt x="92240" y="79017"/>
                    </a:lnTo>
                    <a:lnTo>
                      <a:pt x="123554" y="60887"/>
                    </a:lnTo>
                    <a:lnTo>
                      <a:pt x="129365" y="53109"/>
                    </a:lnTo>
                    <a:lnTo>
                      <a:pt x="132070" y="44414"/>
                    </a:lnTo>
                    <a:lnTo>
                      <a:pt x="132703" y="35108"/>
                    </a:lnTo>
                    <a:lnTo>
                      <a:pt x="129615" y="26564"/>
                    </a:lnTo>
                    <a:lnTo>
                      <a:pt x="116826" y="10832"/>
                    </a:lnTo>
                    <a:lnTo>
                      <a:pt x="96324" y="2280"/>
                    </a:lnTo>
                    <a:lnTo>
                      <a:pt x="84306" y="0"/>
                    </a:lnTo>
                    <a:lnTo>
                      <a:pt x="61593" y="3705"/>
                    </a:lnTo>
                    <a:lnTo>
                      <a:pt x="32196" y="18945"/>
                    </a:lnTo>
                    <a:lnTo>
                      <a:pt x="17376" y="32792"/>
                    </a:lnTo>
                    <a:lnTo>
                      <a:pt x="6891" y="50645"/>
                    </a:lnTo>
                    <a:lnTo>
                      <a:pt x="0" y="86015"/>
                    </a:lnTo>
                    <a:lnTo>
                      <a:pt x="4627" y="109395"/>
                    </a:lnTo>
                    <a:lnTo>
                      <a:pt x="9136" y="120542"/>
                    </a:lnTo>
                    <a:lnTo>
                      <a:pt x="23505" y="136048"/>
                    </a:lnTo>
                    <a:lnTo>
                      <a:pt x="32250" y="141821"/>
                    </a:lnTo>
                    <a:lnTo>
                      <a:pt x="66915" y="149945"/>
                    </a:lnTo>
                    <a:lnTo>
                      <a:pt x="123440" y="15336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611439" y="2239146"/>
                <a:ext cx="173405" cy="163655"/>
              </a:xfrm>
              <a:custGeom>
                <a:avLst/>
                <a:gdLst/>
                <a:ahLst/>
                <a:cxnLst/>
                <a:rect l="0" t="0" r="0" b="0"/>
                <a:pathLst>
                  <a:path w="173405" h="163655">
                    <a:moveTo>
                      <a:pt x="15477" y="68898"/>
                    </a:moveTo>
                    <a:lnTo>
                      <a:pt x="18596" y="111589"/>
                    </a:lnTo>
                    <a:lnTo>
                      <a:pt x="30131" y="153240"/>
                    </a:lnTo>
                    <a:lnTo>
                      <a:pt x="29926" y="157881"/>
                    </a:lnTo>
                    <a:lnTo>
                      <a:pt x="27449" y="158636"/>
                    </a:lnTo>
                    <a:lnTo>
                      <a:pt x="23458" y="156799"/>
                    </a:lnTo>
                    <a:lnTo>
                      <a:pt x="15905" y="145400"/>
                    </a:lnTo>
                    <a:lnTo>
                      <a:pt x="9818" y="127465"/>
                    </a:lnTo>
                    <a:lnTo>
                      <a:pt x="0" y="69909"/>
                    </a:lnTo>
                    <a:lnTo>
                      <a:pt x="1662" y="37612"/>
                    </a:lnTo>
                    <a:lnTo>
                      <a:pt x="9727" y="19508"/>
                    </a:lnTo>
                    <a:lnTo>
                      <a:pt x="15153" y="11405"/>
                    </a:lnTo>
                    <a:lnTo>
                      <a:pt x="24620" y="6003"/>
                    </a:lnTo>
                    <a:lnTo>
                      <a:pt x="50736" y="0"/>
                    </a:lnTo>
                    <a:lnTo>
                      <a:pt x="75601" y="3572"/>
                    </a:lnTo>
                    <a:lnTo>
                      <a:pt x="106211" y="18736"/>
                    </a:lnTo>
                    <a:lnTo>
                      <a:pt x="137515" y="44821"/>
                    </a:lnTo>
                    <a:lnTo>
                      <a:pt x="153542" y="71123"/>
                    </a:lnTo>
                    <a:lnTo>
                      <a:pt x="164766" y="130167"/>
                    </a:lnTo>
                    <a:lnTo>
                      <a:pt x="173404" y="1636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1869071" y="2034303"/>
                <a:ext cx="52644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389555">
                    <a:moveTo>
                      <a:pt x="0" y="0"/>
                    </a:moveTo>
                    <a:lnTo>
                      <a:pt x="5589" y="58617"/>
                    </a:lnTo>
                    <a:lnTo>
                      <a:pt x="9065" y="104585"/>
                    </a:lnTo>
                    <a:lnTo>
                      <a:pt x="10095" y="160840"/>
                    </a:lnTo>
                    <a:lnTo>
                      <a:pt x="15989" y="216372"/>
                    </a:lnTo>
                    <a:lnTo>
                      <a:pt x="25145" y="269871"/>
                    </a:lnTo>
                    <a:lnTo>
                      <a:pt x="37549" y="324709"/>
                    </a:lnTo>
                    <a:lnTo>
                      <a:pt x="44332" y="370030"/>
                    </a:lnTo>
                    <a:lnTo>
                      <a:pt x="52643" y="3895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732201" y="2186641"/>
                <a:ext cx="284270" cy="14940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14940">
                    <a:moveTo>
                      <a:pt x="284269" y="5589"/>
                    </a:moveTo>
                    <a:lnTo>
                      <a:pt x="267502" y="0"/>
                    </a:lnTo>
                    <a:lnTo>
                      <a:pt x="220819" y="4442"/>
                    </a:lnTo>
                    <a:lnTo>
                      <a:pt x="173312" y="12138"/>
                    </a:lnTo>
                    <a:lnTo>
                      <a:pt x="123361" y="14939"/>
                    </a:lnTo>
                    <a:lnTo>
                      <a:pt x="60849" y="12765"/>
                    </a:lnTo>
                    <a:lnTo>
                      <a:pt x="0" y="558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2174398" y="2163956"/>
                <a:ext cx="440728" cy="207260"/>
              </a:xfrm>
              <a:custGeom>
                <a:avLst/>
                <a:gdLst/>
                <a:ahLst/>
                <a:cxnLst/>
                <a:rect l="0" t="0" r="0" b="0"/>
                <a:pathLst>
                  <a:path w="440728" h="207260">
                    <a:moveTo>
                      <a:pt x="0" y="59860"/>
                    </a:moveTo>
                    <a:lnTo>
                      <a:pt x="55044" y="76648"/>
                    </a:lnTo>
                    <a:lnTo>
                      <a:pt x="106452" y="80073"/>
                    </a:lnTo>
                    <a:lnTo>
                      <a:pt x="167257" y="86339"/>
                    </a:lnTo>
                    <a:lnTo>
                      <a:pt x="218273" y="89932"/>
                    </a:lnTo>
                    <a:lnTo>
                      <a:pt x="273442" y="98382"/>
                    </a:lnTo>
                    <a:lnTo>
                      <a:pt x="321356" y="100910"/>
                    </a:lnTo>
                    <a:lnTo>
                      <a:pt x="383708" y="104883"/>
                    </a:lnTo>
                    <a:lnTo>
                      <a:pt x="396185" y="107422"/>
                    </a:lnTo>
                    <a:lnTo>
                      <a:pt x="403334" y="105606"/>
                    </a:lnTo>
                    <a:lnTo>
                      <a:pt x="406929" y="100886"/>
                    </a:lnTo>
                    <a:lnTo>
                      <a:pt x="408156" y="94230"/>
                    </a:lnTo>
                    <a:lnTo>
                      <a:pt x="405465" y="87452"/>
                    </a:lnTo>
                    <a:lnTo>
                      <a:pt x="350954" y="26176"/>
                    </a:lnTo>
                    <a:lnTo>
                      <a:pt x="324305" y="1656"/>
                    </a:lnTo>
                    <a:lnTo>
                      <a:pt x="320318" y="0"/>
                    </a:lnTo>
                    <a:lnTo>
                      <a:pt x="320000" y="2406"/>
                    </a:lnTo>
                    <a:lnTo>
                      <a:pt x="322128" y="7519"/>
                    </a:lnTo>
                    <a:lnTo>
                      <a:pt x="372773" y="61469"/>
                    </a:lnTo>
                    <a:lnTo>
                      <a:pt x="430994" y="122201"/>
                    </a:lnTo>
                    <a:lnTo>
                      <a:pt x="438238" y="129496"/>
                    </a:lnTo>
                    <a:lnTo>
                      <a:pt x="440727" y="136700"/>
                    </a:lnTo>
                    <a:lnTo>
                      <a:pt x="440047" y="143842"/>
                    </a:lnTo>
                    <a:lnTo>
                      <a:pt x="437254" y="150943"/>
                    </a:lnTo>
                    <a:lnTo>
                      <a:pt x="424792" y="161952"/>
                    </a:lnTo>
                    <a:lnTo>
                      <a:pt x="370885" y="182272"/>
                    </a:lnTo>
                    <a:lnTo>
                      <a:pt x="329974" y="196647"/>
                    </a:lnTo>
                    <a:lnTo>
                      <a:pt x="305326" y="20725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2697311" y="2097437"/>
                <a:ext cx="311319" cy="303595"/>
              </a:xfrm>
              <a:custGeom>
                <a:avLst/>
                <a:gdLst/>
                <a:ahLst/>
                <a:cxnLst/>
                <a:rect l="0" t="0" r="0" b="0"/>
                <a:pathLst>
                  <a:path w="311319" h="303595">
                    <a:moveTo>
                      <a:pt x="56154" y="294835"/>
                    </a:moveTo>
                    <a:lnTo>
                      <a:pt x="61743" y="278067"/>
                    </a:lnTo>
                    <a:lnTo>
                      <a:pt x="59630" y="245283"/>
                    </a:lnTo>
                    <a:lnTo>
                      <a:pt x="45159" y="186837"/>
                    </a:lnTo>
                    <a:lnTo>
                      <a:pt x="28017" y="126238"/>
                    </a:lnTo>
                    <a:lnTo>
                      <a:pt x="10522" y="64807"/>
                    </a:lnTo>
                    <a:lnTo>
                      <a:pt x="0" y="32096"/>
                    </a:lnTo>
                    <a:lnTo>
                      <a:pt x="1" y="22579"/>
                    </a:lnTo>
                    <a:lnTo>
                      <a:pt x="6241" y="5766"/>
                    </a:lnTo>
                    <a:lnTo>
                      <a:pt x="12350" y="1517"/>
                    </a:lnTo>
                    <a:lnTo>
                      <a:pt x="62907" y="0"/>
                    </a:lnTo>
                    <a:lnTo>
                      <a:pt x="97149" y="5615"/>
                    </a:lnTo>
                    <a:lnTo>
                      <a:pt x="153883" y="32819"/>
                    </a:lnTo>
                    <a:lnTo>
                      <a:pt x="207650" y="59934"/>
                    </a:lnTo>
                    <a:lnTo>
                      <a:pt x="265877" y="106277"/>
                    </a:lnTo>
                    <a:lnTo>
                      <a:pt x="285065" y="126803"/>
                    </a:lnTo>
                    <a:lnTo>
                      <a:pt x="302444" y="159260"/>
                    </a:lnTo>
                    <a:lnTo>
                      <a:pt x="311066" y="184666"/>
                    </a:lnTo>
                    <a:lnTo>
                      <a:pt x="311318" y="225277"/>
                    </a:lnTo>
                    <a:lnTo>
                      <a:pt x="298394" y="261357"/>
                    </a:lnTo>
                    <a:lnTo>
                      <a:pt x="283140" y="277226"/>
                    </a:lnTo>
                    <a:lnTo>
                      <a:pt x="274158" y="283095"/>
                    </a:lnTo>
                    <a:lnTo>
                      <a:pt x="212750" y="296408"/>
                    </a:lnTo>
                    <a:lnTo>
                      <a:pt x="152077" y="303594"/>
                    </a:lnTo>
                    <a:lnTo>
                      <a:pt x="106673" y="293661"/>
                    </a:lnTo>
                    <a:lnTo>
                      <a:pt x="66683" y="27377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3034686" y="2252124"/>
                <a:ext cx="140390" cy="143900"/>
              </a:xfrm>
              <a:custGeom>
                <a:avLst/>
                <a:gdLst/>
                <a:ahLst/>
                <a:cxnLst/>
                <a:rect l="0" t="0" r="0" b="0"/>
                <a:pathLst>
                  <a:path w="140390" h="143900">
                    <a:moveTo>
                      <a:pt x="24105" y="66448"/>
                    </a:moveTo>
                    <a:lnTo>
                      <a:pt x="82722" y="66448"/>
                    </a:lnTo>
                    <a:lnTo>
                      <a:pt x="117513" y="60859"/>
                    </a:lnTo>
                    <a:lnTo>
                      <a:pt x="126151" y="55703"/>
                    </a:lnTo>
                    <a:lnTo>
                      <a:pt x="138869" y="40615"/>
                    </a:lnTo>
                    <a:lnTo>
                      <a:pt x="140389" y="32849"/>
                    </a:lnTo>
                    <a:lnTo>
                      <a:pt x="139063" y="25331"/>
                    </a:lnTo>
                    <a:lnTo>
                      <a:pt x="135838" y="17980"/>
                    </a:lnTo>
                    <a:lnTo>
                      <a:pt x="122897" y="6692"/>
                    </a:lnTo>
                    <a:lnTo>
                      <a:pt x="114533" y="2044"/>
                    </a:lnTo>
                    <a:lnTo>
                      <a:pt x="92762" y="0"/>
                    </a:lnTo>
                    <a:lnTo>
                      <a:pt x="46246" y="8219"/>
                    </a:lnTo>
                    <a:lnTo>
                      <a:pt x="19487" y="23329"/>
                    </a:lnTo>
                    <a:lnTo>
                      <a:pt x="7235" y="39095"/>
                    </a:lnTo>
                    <a:lnTo>
                      <a:pt x="2330" y="48213"/>
                    </a:lnTo>
                    <a:lnTo>
                      <a:pt x="0" y="67702"/>
                    </a:lnTo>
                    <a:lnTo>
                      <a:pt x="8036" y="108810"/>
                    </a:lnTo>
                    <a:lnTo>
                      <a:pt x="13392" y="116916"/>
                    </a:lnTo>
                    <a:lnTo>
                      <a:pt x="28703" y="129043"/>
                    </a:lnTo>
                    <a:lnTo>
                      <a:pt x="57053" y="142446"/>
                    </a:lnTo>
                    <a:lnTo>
                      <a:pt x="77354" y="143899"/>
                    </a:lnTo>
                    <a:lnTo>
                      <a:pt x="118862" y="14014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3221103" y="2268857"/>
                <a:ext cx="111430" cy="109756"/>
              </a:xfrm>
              <a:custGeom>
                <a:avLst/>
                <a:gdLst/>
                <a:ahLst/>
                <a:cxnLst/>
                <a:rect l="0" t="0" r="0" b="0"/>
                <a:pathLst>
                  <a:path w="111430" h="109756">
                    <a:moveTo>
                      <a:pt x="100901" y="18130"/>
                    </a:moveTo>
                    <a:lnTo>
                      <a:pt x="89722" y="6951"/>
                    </a:lnTo>
                    <a:lnTo>
                      <a:pt x="71756" y="1463"/>
                    </a:lnTo>
                    <a:lnTo>
                      <a:pt x="60414" y="0"/>
                    </a:lnTo>
                    <a:lnTo>
                      <a:pt x="41573" y="4613"/>
                    </a:lnTo>
                    <a:lnTo>
                      <a:pt x="10413" y="26638"/>
                    </a:lnTo>
                    <a:lnTo>
                      <a:pt x="2192" y="46088"/>
                    </a:lnTo>
                    <a:lnTo>
                      <a:pt x="0" y="57825"/>
                    </a:lnTo>
                    <a:lnTo>
                      <a:pt x="878" y="67990"/>
                    </a:lnTo>
                    <a:lnTo>
                      <a:pt x="8093" y="85524"/>
                    </a:lnTo>
                    <a:lnTo>
                      <a:pt x="22219" y="97996"/>
                    </a:lnTo>
                    <a:lnTo>
                      <a:pt x="41364" y="106268"/>
                    </a:lnTo>
                    <a:lnTo>
                      <a:pt x="76112" y="109755"/>
                    </a:lnTo>
                    <a:lnTo>
                      <a:pt x="111429" y="10235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3437817" y="2308044"/>
                <a:ext cx="10530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84229">
                    <a:moveTo>
                      <a:pt x="10529" y="0"/>
                    </a:moveTo>
                    <a:lnTo>
                      <a:pt x="4939" y="16767"/>
                    </a:lnTo>
                    <a:lnTo>
                      <a:pt x="5315" y="34358"/>
                    </a:lnTo>
                    <a:lnTo>
                      <a:pt x="7042" y="52705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3416760" y="220275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3553631" y="2297135"/>
                <a:ext cx="214521" cy="126723"/>
              </a:xfrm>
              <a:custGeom>
                <a:avLst/>
                <a:gdLst/>
                <a:ahLst/>
                <a:cxnLst/>
                <a:rect l="0" t="0" r="0" b="0"/>
                <a:pathLst>
                  <a:path w="214521" h="126723">
                    <a:moveTo>
                      <a:pt x="0" y="31966"/>
                    </a:moveTo>
                    <a:lnTo>
                      <a:pt x="5589" y="94058"/>
                    </a:lnTo>
                    <a:lnTo>
                      <a:pt x="6066" y="97927"/>
                    </a:lnTo>
                    <a:lnTo>
                      <a:pt x="5213" y="96997"/>
                    </a:lnTo>
                    <a:lnTo>
                      <a:pt x="3475" y="92867"/>
                    </a:lnTo>
                    <a:lnTo>
                      <a:pt x="9092" y="46552"/>
                    </a:lnTo>
                    <a:lnTo>
                      <a:pt x="14959" y="23241"/>
                    </a:lnTo>
                    <a:lnTo>
                      <a:pt x="20501" y="14451"/>
                    </a:lnTo>
                    <a:lnTo>
                      <a:pt x="36018" y="1565"/>
                    </a:lnTo>
                    <a:lnTo>
                      <a:pt x="43899" y="0"/>
                    </a:lnTo>
                    <a:lnTo>
                      <a:pt x="51493" y="1296"/>
                    </a:lnTo>
                    <a:lnTo>
                      <a:pt x="66169" y="8976"/>
                    </a:lnTo>
                    <a:lnTo>
                      <a:pt x="80491" y="20188"/>
                    </a:lnTo>
                    <a:lnTo>
                      <a:pt x="96119" y="45244"/>
                    </a:lnTo>
                    <a:lnTo>
                      <a:pt x="108158" y="74894"/>
                    </a:lnTo>
                    <a:lnTo>
                      <a:pt x="108370" y="79302"/>
                    </a:lnTo>
                    <a:lnTo>
                      <a:pt x="106172" y="79901"/>
                    </a:lnTo>
                    <a:lnTo>
                      <a:pt x="102367" y="77960"/>
                    </a:lnTo>
                    <a:lnTo>
                      <a:pt x="101000" y="73157"/>
                    </a:lnTo>
                    <a:lnTo>
                      <a:pt x="104665" y="49630"/>
                    </a:lnTo>
                    <a:lnTo>
                      <a:pt x="110078" y="30458"/>
                    </a:lnTo>
                    <a:lnTo>
                      <a:pt x="115500" y="22772"/>
                    </a:lnTo>
                    <a:lnTo>
                      <a:pt x="130882" y="11112"/>
                    </a:lnTo>
                    <a:lnTo>
                      <a:pt x="149417" y="8269"/>
                    </a:lnTo>
                    <a:lnTo>
                      <a:pt x="159272" y="9149"/>
                    </a:lnTo>
                    <a:lnTo>
                      <a:pt x="176463" y="16366"/>
                    </a:lnTo>
                    <a:lnTo>
                      <a:pt x="184322" y="21566"/>
                    </a:lnTo>
                    <a:lnTo>
                      <a:pt x="196174" y="36702"/>
                    </a:lnTo>
                    <a:lnTo>
                      <a:pt x="213315" y="75015"/>
                    </a:lnTo>
                    <a:lnTo>
                      <a:pt x="214520" y="95552"/>
                    </a:lnTo>
                    <a:lnTo>
                      <a:pt x="210570" y="12672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3803151" y="2265652"/>
                <a:ext cx="150564" cy="147678"/>
              </a:xfrm>
              <a:custGeom>
                <a:avLst/>
                <a:gdLst/>
                <a:ahLst/>
                <a:cxnLst/>
                <a:rect l="0" t="0" r="0" b="0"/>
                <a:pathLst>
                  <a:path w="150564" h="147678">
                    <a:moveTo>
                      <a:pt x="87392" y="52920"/>
                    </a:moveTo>
                    <a:lnTo>
                      <a:pt x="87392" y="30563"/>
                    </a:lnTo>
                    <a:lnTo>
                      <a:pt x="83882" y="21638"/>
                    </a:lnTo>
                    <a:lnTo>
                      <a:pt x="70624" y="5482"/>
                    </a:lnTo>
                    <a:lnTo>
                      <a:pt x="62175" y="1408"/>
                    </a:lnTo>
                    <a:lnTo>
                      <a:pt x="43429" y="0"/>
                    </a:lnTo>
                    <a:lnTo>
                      <a:pt x="34687" y="3602"/>
                    </a:lnTo>
                    <a:lnTo>
                      <a:pt x="18734" y="16963"/>
                    </a:lnTo>
                    <a:lnTo>
                      <a:pt x="2188" y="44216"/>
                    </a:lnTo>
                    <a:lnTo>
                      <a:pt x="0" y="67379"/>
                    </a:lnTo>
                    <a:lnTo>
                      <a:pt x="8128" y="114788"/>
                    </a:lnTo>
                    <a:lnTo>
                      <a:pt x="13492" y="123411"/>
                    </a:lnTo>
                    <a:lnTo>
                      <a:pt x="28811" y="136112"/>
                    </a:lnTo>
                    <a:lnTo>
                      <a:pt x="36640" y="137627"/>
                    </a:lnTo>
                    <a:lnTo>
                      <a:pt x="44199" y="136298"/>
                    </a:lnTo>
                    <a:lnTo>
                      <a:pt x="58836" y="128581"/>
                    </a:lnTo>
                    <a:lnTo>
                      <a:pt x="73141" y="117353"/>
                    </a:lnTo>
                    <a:lnTo>
                      <a:pt x="81058" y="98325"/>
                    </a:lnTo>
                    <a:lnTo>
                      <a:pt x="83169" y="86699"/>
                    </a:lnTo>
                    <a:lnTo>
                      <a:pt x="85746" y="83629"/>
                    </a:lnTo>
                    <a:lnTo>
                      <a:pt x="88634" y="86261"/>
                    </a:lnTo>
                    <a:lnTo>
                      <a:pt x="107264" y="118518"/>
                    </a:lnTo>
                    <a:lnTo>
                      <a:pt x="123130" y="131988"/>
                    </a:lnTo>
                    <a:lnTo>
                      <a:pt x="150563" y="14767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008551" y="2108002"/>
                <a:ext cx="18863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294799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5446"/>
                    </a:lnTo>
                    <a:lnTo>
                      <a:pt x="6998" y="130197"/>
                    </a:lnTo>
                    <a:lnTo>
                      <a:pt x="9240" y="192138"/>
                    </a:lnTo>
                    <a:lnTo>
                      <a:pt x="16615" y="243714"/>
                    </a:lnTo>
                    <a:lnTo>
                      <a:pt x="18862" y="2947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322211" y="2234344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4343268" y="2360686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8" name="Group 97"/>
            <p:cNvGrpSpPr/>
            <p:nvPr/>
          </p:nvGrpSpPr>
          <p:grpSpPr>
            <a:xfrm>
              <a:off x="4595952" y="2053992"/>
              <a:ext cx="5195583" cy="604578"/>
              <a:chOff x="4595952" y="2053992"/>
              <a:chExt cx="5195583" cy="604578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4595952" y="2053992"/>
                <a:ext cx="293321" cy="401452"/>
              </a:xfrm>
              <a:custGeom>
                <a:avLst/>
                <a:gdLst/>
                <a:ahLst/>
                <a:cxnLst/>
                <a:rect l="0" t="0" r="0" b="0"/>
                <a:pathLst>
                  <a:path w="293321" h="401452">
                    <a:moveTo>
                      <a:pt x="0" y="401451"/>
                    </a:moveTo>
                    <a:lnTo>
                      <a:pt x="5589" y="342834"/>
                    </a:lnTo>
                    <a:lnTo>
                      <a:pt x="17958" y="289830"/>
                    </a:lnTo>
                    <a:lnTo>
                      <a:pt x="35149" y="227958"/>
                    </a:lnTo>
                    <a:lnTo>
                      <a:pt x="49144" y="165796"/>
                    </a:lnTo>
                    <a:lnTo>
                      <a:pt x="63173" y="107244"/>
                    </a:lnTo>
                    <a:lnTo>
                      <a:pt x="76820" y="67833"/>
                    </a:lnTo>
                    <a:lnTo>
                      <a:pt x="82799" y="56207"/>
                    </a:lnTo>
                    <a:lnTo>
                      <a:pt x="87955" y="53135"/>
                    </a:lnTo>
                    <a:lnTo>
                      <a:pt x="92562" y="55767"/>
                    </a:lnTo>
                    <a:lnTo>
                      <a:pt x="112015" y="97742"/>
                    </a:lnTo>
                    <a:lnTo>
                      <a:pt x="134506" y="159437"/>
                    </a:lnTo>
                    <a:lnTo>
                      <a:pt x="145958" y="180415"/>
                    </a:lnTo>
                    <a:lnTo>
                      <a:pt x="161966" y="195198"/>
                    </a:lnTo>
                    <a:lnTo>
                      <a:pt x="171149" y="200778"/>
                    </a:lnTo>
                    <a:lnTo>
                      <a:pt x="179610" y="200988"/>
                    </a:lnTo>
                    <a:lnTo>
                      <a:pt x="187590" y="197619"/>
                    </a:lnTo>
                    <a:lnTo>
                      <a:pt x="210000" y="176110"/>
                    </a:lnTo>
                    <a:lnTo>
                      <a:pt x="228338" y="147510"/>
                    </a:lnTo>
                    <a:lnTo>
                      <a:pt x="255515" y="85486"/>
                    </a:lnTo>
                    <a:lnTo>
                      <a:pt x="265641" y="63320"/>
                    </a:lnTo>
                    <a:lnTo>
                      <a:pt x="278264" y="2825"/>
                    </a:lnTo>
                    <a:lnTo>
                      <a:pt x="280265" y="0"/>
                    </a:lnTo>
                    <a:lnTo>
                      <a:pt x="281600" y="2795"/>
                    </a:lnTo>
                    <a:lnTo>
                      <a:pt x="283918" y="61867"/>
                    </a:lnTo>
                    <a:lnTo>
                      <a:pt x="287320" y="122330"/>
                    </a:lnTo>
                    <a:lnTo>
                      <a:pt x="293320" y="179939"/>
                    </a:lnTo>
                    <a:lnTo>
                      <a:pt x="288771" y="230403"/>
                    </a:lnTo>
                    <a:lnTo>
                      <a:pt x="285603" y="282400"/>
                    </a:lnTo>
                    <a:lnTo>
                      <a:pt x="284533" y="342796"/>
                    </a:lnTo>
                    <a:lnTo>
                      <a:pt x="284269" y="39092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950779" y="2297515"/>
                <a:ext cx="101219" cy="128080"/>
              </a:xfrm>
              <a:custGeom>
                <a:avLst/>
                <a:gdLst/>
                <a:ahLst/>
                <a:cxnLst/>
                <a:rect l="0" t="0" r="0" b="0"/>
                <a:pathLst>
                  <a:path w="101219" h="128080">
                    <a:moveTo>
                      <a:pt x="66313" y="0"/>
                    </a:moveTo>
                    <a:lnTo>
                      <a:pt x="43956" y="5589"/>
                    </a:lnTo>
                    <a:lnTo>
                      <a:pt x="26741" y="17692"/>
                    </a:lnTo>
                    <a:lnTo>
                      <a:pt x="12460" y="34769"/>
                    </a:lnTo>
                    <a:lnTo>
                      <a:pt x="2214" y="54058"/>
                    </a:lnTo>
                    <a:lnTo>
                      <a:pt x="0" y="74328"/>
                    </a:lnTo>
                    <a:lnTo>
                      <a:pt x="4085" y="93866"/>
                    </a:lnTo>
                    <a:lnTo>
                      <a:pt x="13700" y="110349"/>
                    </a:lnTo>
                    <a:lnTo>
                      <a:pt x="28891" y="122353"/>
                    </a:lnTo>
                    <a:lnTo>
                      <a:pt x="37856" y="127193"/>
                    </a:lnTo>
                    <a:lnTo>
                      <a:pt x="46171" y="128079"/>
                    </a:lnTo>
                    <a:lnTo>
                      <a:pt x="61651" y="122825"/>
                    </a:lnTo>
                    <a:lnTo>
                      <a:pt x="83519" y="106713"/>
                    </a:lnTo>
                    <a:lnTo>
                      <a:pt x="99227" y="81532"/>
                    </a:lnTo>
                    <a:lnTo>
                      <a:pt x="101218" y="61972"/>
                    </a:lnTo>
                    <a:lnTo>
                      <a:pt x="97898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090791" y="2265930"/>
                <a:ext cx="126343" cy="142403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42403">
                    <a:moveTo>
                      <a:pt x="0" y="31585"/>
                    </a:moveTo>
                    <a:lnTo>
                      <a:pt x="28681" y="85460"/>
                    </a:lnTo>
                    <a:lnTo>
                      <a:pt x="60204" y="137033"/>
                    </a:lnTo>
                    <a:lnTo>
                      <a:pt x="67042" y="141658"/>
                    </a:lnTo>
                    <a:lnTo>
                      <a:pt x="73941" y="142402"/>
                    </a:lnTo>
                    <a:lnTo>
                      <a:pt x="80879" y="140558"/>
                    </a:lnTo>
                    <a:lnTo>
                      <a:pt x="85505" y="134649"/>
                    </a:lnTo>
                    <a:lnTo>
                      <a:pt x="102350" y="72488"/>
                    </a:lnTo>
                    <a:lnTo>
                      <a:pt x="115928" y="26363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5224618" y="2258206"/>
                <a:ext cx="141685" cy="158223"/>
              </a:xfrm>
              <a:custGeom>
                <a:avLst/>
                <a:gdLst/>
                <a:ahLst/>
                <a:cxnLst/>
                <a:rect l="0" t="0" r="0" b="0"/>
                <a:pathLst>
                  <a:path w="141685" h="158223">
                    <a:moveTo>
                      <a:pt x="34629" y="81423"/>
                    </a:moveTo>
                    <a:lnTo>
                      <a:pt x="45808" y="92602"/>
                    </a:lnTo>
                    <a:lnTo>
                      <a:pt x="52610" y="94724"/>
                    </a:lnTo>
                    <a:lnTo>
                      <a:pt x="78952" y="92123"/>
                    </a:lnTo>
                    <a:lnTo>
                      <a:pt x="107813" y="82774"/>
                    </a:lnTo>
                    <a:lnTo>
                      <a:pt x="124088" y="71885"/>
                    </a:lnTo>
                    <a:lnTo>
                      <a:pt x="136000" y="56127"/>
                    </a:lnTo>
                    <a:lnTo>
                      <a:pt x="140814" y="47012"/>
                    </a:lnTo>
                    <a:lnTo>
                      <a:pt x="141684" y="38595"/>
                    </a:lnTo>
                    <a:lnTo>
                      <a:pt x="136412" y="23004"/>
                    </a:lnTo>
                    <a:lnTo>
                      <a:pt x="123150" y="11395"/>
                    </a:lnTo>
                    <a:lnTo>
                      <a:pt x="104388" y="3506"/>
                    </a:lnTo>
                    <a:lnTo>
                      <a:pt x="80451" y="0"/>
                    </a:lnTo>
                    <a:lnTo>
                      <a:pt x="60453" y="4681"/>
                    </a:lnTo>
                    <a:lnTo>
                      <a:pt x="28552" y="26750"/>
                    </a:lnTo>
                    <a:lnTo>
                      <a:pt x="12422" y="52355"/>
                    </a:lnTo>
                    <a:lnTo>
                      <a:pt x="233" y="82169"/>
                    </a:lnTo>
                    <a:lnTo>
                      <a:pt x="0" y="92449"/>
                    </a:lnTo>
                    <a:lnTo>
                      <a:pt x="5980" y="113230"/>
                    </a:lnTo>
                    <a:lnTo>
                      <a:pt x="22502" y="139070"/>
                    </a:lnTo>
                    <a:lnTo>
                      <a:pt x="38598" y="151108"/>
                    </a:lnTo>
                    <a:lnTo>
                      <a:pt x="47803" y="155956"/>
                    </a:lnTo>
                    <a:lnTo>
                      <a:pt x="67391" y="158222"/>
                    </a:lnTo>
                    <a:lnTo>
                      <a:pt x="118857" y="15512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617216" y="2171173"/>
                <a:ext cx="21058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94799">
                    <a:moveTo>
                      <a:pt x="21057" y="0"/>
                    </a:moveTo>
                    <a:lnTo>
                      <a:pt x="13822" y="28726"/>
                    </a:lnTo>
                    <a:lnTo>
                      <a:pt x="11179" y="92112"/>
                    </a:lnTo>
                    <a:lnTo>
                      <a:pt x="10657" y="150386"/>
                    </a:lnTo>
                    <a:lnTo>
                      <a:pt x="3319" y="206957"/>
                    </a:lnTo>
                    <a:lnTo>
                      <a:pt x="656" y="260073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532989" y="2329101"/>
                <a:ext cx="15792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0529">
                    <a:moveTo>
                      <a:pt x="157927" y="0"/>
                    </a:moveTo>
                    <a:lnTo>
                      <a:pt x="103782" y="0"/>
                    </a:lnTo>
                    <a:lnTo>
                      <a:pt x="48836" y="558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733030" y="2150116"/>
                <a:ext cx="231990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31990" h="305328">
                    <a:moveTo>
                      <a:pt x="0" y="0"/>
                    </a:moveTo>
                    <a:lnTo>
                      <a:pt x="0" y="48931"/>
                    </a:lnTo>
                    <a:lnTo>
                      <a:pt x="5589" y="108062"/>
                    </a:lnTo>
                    <a:lnTo>
                      <a:pt x="9552" y="164802"/>
                    </a:lnTo>
                    <a:lnTo>
                      <a:pt x="10335" y="224190"/>
                    </a:lnTo>
                    <a:lnTo>
                      <a:pt x="11612" y="248209"/>
                    </a:lnTo>
                    <a:lnTo>
                      <a:pt x="13591" y="249701"/>
                    </a:lnTo>
                    <a:lnTo>
                      <a:pt x="16079" y="247186"/>
                    </a:lnTo>
                    <a:lnTo>
                      <a:pt x="40863" y="204224"/>
                    </a:lnTo>
                    <a:lnTo>
                      <a:pt x="65920" y="188283"/>
                    </a:lnTo>
                    <a:lnTo>
                      <a:pt x="74362" y="187523"/>
                    </a:lnTo>
                    <a:lnTo>
                      <a:pt x="89982" y="192918"/>
                    </a:lnTo>
                    <a:lnTo>
                      <a:pt x="101603" y="209354"/>
                    </a:lnTo>
                    <a:lnTo>
                      <a:pt x="122348" y="263053"/>
                    </a:lnTo>
                    <a:lnTo>
                      <a:pt x="129636" y="284199"/>
                    </a:lnTo>
                    <a:lnTo>
                      <a:pt x="133217" y="286562"/>
                    </a:lnTo>
                    <a:lnTo>
                      <a:pt x="136774" y="283458"/>
                    </a:lnTo>
                    <a:lnTo>
                      <a:pt x="150490" y="262972"/>
                    </a:lnTo>
                    <a:lnTo>
                      <a:pt x="210907" y="207051"/>
                    </a:lnTo>
                    <a:lnTo>
                      <a:pt x="226708" y="193019"/>
                    </a:lnTo>
                    <a:lnTo>
                      <a:pt x="230687" y="184831"/>
                    </a:lnTo>
                    <a:lnTo>
                      <a:pt x="231989" y="166375"/>
                    </a:lnTo>
                    <a:lnTo>
                      <a:pt x="228359" y="158880"/>
                    </a:lnTo>
                    <a:lnTo>
                      <a:pt x="214967" y="147433"/>
                    </a:lnTo>
                    <a:lnTo>
                      <a:pt x="205312" y="146252"/>
                    </a:lnTo>
                    <a:lnTo>
                      <a:pt x="182107" y="151179"/>
                    </a:lnTo>
                    <a:lnTo>
                      <a:pt x="162434" y="164287"/>
                    </a:lnTo>
                    <a:lnTo>
                      <a:pt x="147062" y="181811"/>
                    </a:lnTo>
                    <a:lnTo>
                      <a:pt x="136331" y="201298"/>
                    </a:lnTo>
                    <a:lnTo>
                      <a:pt x="129301" y="237589"/>
                    </a:lnTo>
                    <a:lnTo>
                      <a:pt x="133896" y="261183"/>
                    </a:lnTo>
                    <a:lnTo>
                      <a:pt x="138397" y="272388"/>
                    </a:lnTo>
                    <a:lnTo>
                      <a:pt x="152757" y="287958"/>
                    </a:lnTo>
                    <a:lnTo>
                      <a:pt x="161499" y="293748"/>
                    </a:lnTo>
                    <a:lnTo>
                      <a:pt x="196161" y="301896"/>
                    </a:lnTo>
                    <a:lnTo>
                      <a:pt x="231627" y="3053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6149998" y="2182672"/>
                <a:ext cx="130514" cy="304405"/>
              </a:xfrm>
              <a:custGeom>
                <a:avLst/>
                <a:gdLst/>
                <a:ahLst/>
                <a:cxnLst/>
                <a:rect l="0" t="0" r="0" b="0"/>
                <a:pathLst>
                  <a:path w="130514" h="304405">
                    <a:moveTo>
                      <a:pt x="109457" y="188543"/>
                    </a:moveTo>
                    <a:lnTo>
                      <a:pt x="103867" y="171775"/>
                    </a:lnTo>
                    <a:lnTo>
                      <a:pt x="91765" y="160423"/>
                    </a:lnTo>
                    <a:lnTo>
                      <a:pt x="83624" y="155758"/>
                    </a:lnTo>
                    <a:lnTo>
                      <a:pt x="65221" y="153695"/>
                    </a:lnTo>
                    <a:lnTo>
                      <a:pt x="55399" y="154782"/>
                    </a:lnTo>
                    <a:lnTo>
                      <a:pt x="38248" y="165349"/>
                    </a:lnTo>
                    <a:lnTo>
                      <a:pt x="23996" y="181744"/>
                    </a:lnTo>
                    <a:lnTo>
                      <a:pt x="5314" y="223984"/>
                    </a:lnTo>
                    <a:lnTo>
                      <a:pt x="0" y="248748"/>
                    </a:lnTo>
                    <a:lnTo>
                      <a:pt x="1537" y="271453"/>
                    </a:lnTo>
                    <a:lnTo>
                      <a:pt x="9240" y="290122"/>
                    </a:lnTo>
                    <a:lnTo>
                      <a:pt x="14569" y="298376"/>
                    </a:lnTo>
                    <a:lnTo>
                      <a:pt x="22802" y="302709"/>
                    </a:lnTo>
                    <a:lnTo>
                      <a:pt x="44427" y="304404"/>
                    </a:lnTo>
                    <a:lnTo>
                      <a:pt x="54405" y="300879"/>
                    </a:lnTo>
                    <a:lnTo>
                      <a:pt x="71731" y="287603"/>
                    </a:lnTo>
                    <a:lnTo>
                      <a:pt x="94639" y="260398"/>
                    </a:lnTo>
                    <a:lnTo>
                      <a:pt x="118958" y="197904"/>
                    </a:lnTo>
                    <a:lnTo>
                      <a:pt x="128231" y="142688"/>
                    </a:lnTo>
                    <a:lnTo>
                      <a:pt x="130062" y="79486"/>
                    </a:lnTo>
                    <a:lnTo>
                      <a:pt x="130424" y="20728"/>
                    </a:lnTo>
                    <a:lnTo>
                      <a:pt x="130454" y="6476"/>
                    </a:lnTo>
                    <a:lnTo>
                      <a:pt x="128134" y="485"/>
                    </a:lnTo>
                    <a:lnTo>
                      <a:pt x="124248" y="0"/>
                    </a:lnTo>
                    <a:lnTo>
                      <a:pt x="119318" y="3186"/>
                    </a:lnTo>
                    <a:lnTo>
                      <a:pt x="110720" y="19204"/>
                    </a:lnTo>
                    <a:lnTo>
                      <a:pt x="102422" y="54530"/>
                    </a:lnTo>
                    <a:lnTo>
                      <a:pt x="105207" y="113978"/>
                    </a:lnTo>
                    <a:lnTo>
                      <a:pt x="108198" y="164760"/>
                    </a:lnTo>
                    <a:lnTo>
                      <a:pt x="110378" y="224746"/>
                    </a:lnTo>
                    <a:lnTo>
                      <a:pt x="124078" y="282521"/>
                    </a:lnTo>
                    <a:lnTo>
                      <a:pt x="130513" y="3043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6312097" y="2317672"/>
                <a:ext cx="128002" cy="149939"/>
              </a:xfrm>
              <a:custGeom>
                <a:avLst/>
                <a:gdLst/>
                <a:ahLst/>
                <a:cxnLst/>
                <a:rect l="0" t="0" r="0" b="0"/>
                <a:pathLst>
                  <a:path w="128002" h="149939">
                    <a:moveTo>
                      <a:pt x="0" y="116714"/>
                    </a:moveTo>
                    <a:lnTo>
                      <a:pt x="16768" y="105535"/>
                    </a:lnTo>
                    <a:lnTo>
                      <a:pt x="72326" y="93838"/>
                    </a:lnTo>
                    <a:lnTo>
                      <a:pt x="92976" y="86659"/>
                    </a:lnTo>
                    <a:lnTo>
                      <a:pt x="109953" y="75670"/>
                    </a:lnTo>
                    <a:lnTo>
                      <a:pt x="122178" y="59867"/>
                    </a:lnTo>
                    <a:lnTo>
                      <a:pt x="127075" y="50740"/>
                    </a:lnTo>
                    <a:lnTo>
                      <a:pt x="128001" y="41146"/>
                    </a:lnTo>
                    <a:lnTo>
                      <a:pt x="122790" y="21127"/>
                    </a:lnTo>
                    <a:lnTo>
                      <a:pt x="109555" y="6770"/>
                    </a:lnTo>
                    <a:lnTo>
                      <a:pt x="101113" y="1304"/>
                    </a:lnTo>
                    <a:lnTo>
                      <a:pt x="91975" y="0"/>
                    </a:lnTo>
                    <a:lnTo>
                      <a:pt x="72463" y="4789"/>
                    </a:lnTo>
                    <a:lnTo>
                      <a:pt x="55213" y="17836"/>
                    </a:lnTo>
                    <a:lnTo>
                      <a:pt x="25074" y="54808"/>
                    </a:lnTo>
                    <a:lnTo>
                      <a:pt x="16994" y="78282"/>
                    </a:lnTo>
                    <a:lnTo>
                      <a:pt x="14572" y="103142"/>
                    </a:lnTo>
                    <a:lnTo>
                      <a:pt x="17395" y="125890"/>
                    </a:lnTo>
                    <a:lnTo>
                      <a:pt x="22125" y="134529"/>
                    </a:lnTo>
                    <a:lnTo>
                      <a:pt x="36740" y="147248"/>
                    </a:lnTo>
                    <a:lnTo>
                      <a:pt x="45550" y="149938"/>
                    </a:lnTo>
                    <a:lnTo>
                      <a:pt x="64698" y="149808"/>
                    </a:lnTo>
                    <a:lnTo>
                      <a:pt x="105285" y="1377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6483610" y="2312983"/>
                <a:ext cx="91701" cy="134215"/>
              </a:xfrm>
              <a:custGeom>
                <a:avLst/>
                <a:gdLst/>
                <a:ahLst/>
                <a:cxnLst/>
                <a:rect l="0" t="0" r="0" b="0"/>
                <a:pathLst>
                  <a:path w="91701" h="134215">
                    <a:moveTo>
                      <a:pt x="91700" y="5589"/>
                    </a:moveTo>
                    <a:lnTo>
                      <a:pt x="74932" y="0"/>
                    </a:lnTo>
                    <a:lnTo>
                      <a:pt x="57341" y="376"/>
                    </a:lnTo>
                    <a:lnTo>
                      <a:pt x="38994" y="5612"/>
                    </a:lnTo>
                    <a:lnTo>
                      <a:pt x="23041" y="15738"/>
                    </a:lnTo>
                    <a:lnTo>
                      <a:pt x="11271" y="31157"/>
                    </a:lnTo>
                    <a:lnTo>
                      <a:pt x="3311" y="50878"/>
                    </a:lnTo>
                    <a:lnTo>
                      <a:pt x="0" y="87118"/>
                    </a:lnTo>
                    <a:lnTo>
                      <a:pt x="3370" y="109675"/>
                    </a:lnTo>
                    <a:lnTo>
                      <a:pt x="8248" y="118263"/>
                    </a:lnTo>
                    <a:lnTo>
                      <a:pt x="23024" y="130926"/>
                    </a:lnTo>
                    <a:lnTo>
                      <a:pt x="44410" y="134214"/>
                    </a:lnTo>
                    <a:lnTo>
                      <a:pt x="81171" y="13193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617423" y="2381743"/>
                <a:ext cx="21058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94758">
                    <a:moveTo>
                      <a:pt x="0" y="0"/>
                    </a:moveTo>
                    <a:lnTo>
                      <a:pt x="5590" y="58617"/>
                    </a:lnTo>
                    <a:lnTo>
                      <a:pt x="21057" y="947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606895" y="226593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701652" y="2353728"/>
                <a:ext cx="252684" cy="143830"/>
              </a:xfrm>
              <a:custGeom>
                <a:avLst/>
                <a:gdLst/>
                <a:ahLst/>
                <a:cxnLst/>
                <a:rect l="0" t="0" r="0" b="0"/>
                <a:pathLst>
                  <a:path w="252684" h="143830">
                    <a:moveTo>
                      <a:pt x="0" y="17487"/>
                    </a:moveTo>
                    <a:lnTo>
                      <a:pt x="15641" y="43873"/>
                    </a:lnTo>
                    <a:lnTo>
                      <a:pt x="36097" y="104613"/>
                    </a:lnTo>
                    <a:lnTo>
                      <a:pt x="33442" y="92045"/>
                    </a:lnTo>
                    <a:lnTo>
                      <a:pt x="31830" y="33299"/>
                    </a:lnTo>
                    <a:lnTo>
                      <a:pt x="37933" y="12426"/>
                    </a:lnTo>
                    <a:lnTo>
                      <a:pt x="42836" y="3584"/>
                    </a:lnTo>
                    <a:lnTo>
                      <a:pt x="48444" y="30"/>
                    </a:lnTo>
                    <a:lnTo>
                      <a:pt x="54523" y="0"/>
                    </a:lnTo>
                    <a:lnTo>
                      <a:pt x="67516" y="6205"/>
                    </a:lnTo>
                    <a:lnTo>
                      <a:pt x="101885" y="35859"/>
                    </a:lnTo>
                    <a:lnTo>
                      <a:pt x="128703" y="78914"/>
                    </a:lnTo>
                    <a:lnTo>
                      <a:pt x="140169" y="104707"/>
                    </a:lnTo>
                    <a:lnTo>
                      <a:pt x="140240" y="103710"/>
                    </a:lnTo>
                    <a:lnTo>
                      <a:pt x="137869" y="82419"/>
                    </a:lnTo>
                    <a:lnTo>
                      <a:pt x="139654" y="60383"/>
                    </a:lnTo>
                    <a:lnTo>
                      <a:pt x="148246" y="38892"/>
                    </a:lnTo>
                    <a:lnTo>
                      <a:pt x="162983" y="23880"/>
                    </a:lnTo>
                    <a:lnTo>
                      <a:pt x="171826" y="18240"/>
                    </a:lnTo>
                    <a:lnTo>
                      <a:pt x="181231" y="16819"/>
                    </a:lnTo>
                    <a:lnTo>
                      <a:pt x="201040" y="21479"/>
                    </a:lnTo>
                    <a:lnTo>
                      <a:pt x="208895" y="28337"/>
                    </a:lnTo>
                    <a:lnTo>
                      <a:pt x="229909" y="69846"/>
                    </a:lnTo>
                    <a:lnTo>
                      <a:pt x="249413" y="127036"/>
                    </a:lnTo>
                    <a:lnTo>
                      <a:pt x="252683" y="1438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6990218" y="2378798"/>
                <a:ext cx="185217" cy="126512"/>
              </a:xfrm>
              <a:custGeom>
                <a:avLst/>
                <a:gdLst/>
                <a:ahLst/>
                <a:cxnLst/>
                <a:rect l="0" t="0" r="0" b="0"/>
                <a:pathLst>
                  <a:path w="185217" h="126512">
                    <a:moveTo>
                      <a:pt x="100988" y="24002"/>
                    </a:moveTo>
                    <a:lnTo>
                      <a:pt x="83007" y="8361"/>
                    </a:lnTo>
                    <a:lnTo>
                      <a:pt x="66091" y="283"/>
                    </a:lnTo>
                    <a:lnTo>
                      <a:pt x="56666" y="0"/>
                    </a:lnTo>
                    <a:lnTo>
                      <a:pt x="36836" y="5926"/>
                    </a:lnTo>
                    <a:lnTo>
                      <a:pt x="19444" y="19478"/>
                    </a:lnTo>
                    <a:lnTo>
                      <a:pt x="11530" y="28005"/>
                    </a:lnTo>
                    <a:lnTo>
                      <a:pt x="2738" y="49958"/>
                    </a:lnTo>
                    <a:lnTo>
                      <a:pt x="0" y="74142"/>
                    </a:lnTo>
                    <a:lnTo>
                      <a:pt x="2682" y="96590"/>
                    </a:lnTo>
                    <a:lnTo>
                      <a:pt x="14012" y="115145"/>
                    </a:lnTo>
                    <a:lnTo>
                      <a:pt x="21947" y="123368"/>
                    </a:lnTo>
                    <a:lnTo>
                      <a:pt x="29576" y="126511"/>
                    </a:lnTo>
                    <a:lnTo>
                      <a:pt x="37002" y="126266"/>
                    </a:lnTo>
                    <a:lnTo>
                      <a:pt x="44293" y="123764"/>
                    </a:lnTo>
                    <a:lnTo>
                      <a:pt x="58633" y="111624"/>
                    </a:lnTo>
                    <a:lnTo>
                      <a:pt x="65732" y="103474"/>
                    </a:lnTo>
                    <a:lnTo>
                      <a:pt x="73620" y="81940"/>
                    </a:lnTo>
                    <a:lnTo>
                      <a:pt x="75724" y="69646"/>
                    </a:lnTo>
                    <a:lnTo>
                      <a:pt x="79466" y="64960"/>
                    </a:lnTo>
                    <a:lnTo>
                      <a:pt x="84300" y="65346"/>
                    </a:lnTo>
                    <a:lnTo>
                      <a:pt x="108870" y="85591"/>
                    </a:lnTo>
                    <a:lnTo>
                      <a:pt x="116771" y="88458"/>
                    </a:lnTo>
                    <a:lnTo>
                      <a:pt x="134909" y="88524"/>
                    </a:lnTo>
                    <a:lnTo>
                      <a:pt x="185216" y="766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7175867" y="2181702"/>
                <a:ext cx="16079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6079" h="315856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94490"/>
                    </a:lnTo>
                    <a:lnTo>
                      <a:pt x="6888" y="146436"/>
                    </a:lnTo>
                    <a:lnTo>
                      <a:pt x="9462" y="200544"/>
                    </a:lnTo>
                    <a:lnTo>
                      <a:pt x="16078" y="261892"/>
                    </a:lnTo>
                    <a:lnTo>
                      <a:pt x="10095" y="315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7449905" y="2293685"/>
                <a:ext cx="139893" cy="364885"/>
              </a:xfrm>
              <a:custGeom>
                <a:avLst/>
                <a:gdLst/>
                <a:ahLst/>
                <a:cxnLst/>
                <a:rect l="0" t="0" r="0" b="0"/>
                <a:pathLst>
                  <a:path w="139893" h="364885">
                    <a:moveTo>
                      <a:pt x="20327" y="109115"/>
                    </a:moveTo>
                    <a:lnTo>
                      <a:pt x="23446" y="151807"/>
                    </a:lnTo>
                    <a:lnTo>
                      <a:pt x="29392" y="204635"/>
                    </a:lnTo>
                    <a:lnTo>
                      <a:pt x="37802" y="262991"/>
                    </a:lnTo>
                    <a:lnTo>
                      <a:pt x="43796" y="316458"/>
                    </a:lnTo>
                    <a:lnTo>
                      <a:pt x="47135" y="339308"/>
                    </a:lnTo>
                    <a:lnTo>
                      <a:pt x="44720" y="361162"/>
                    </a:lnTo>
                    <a:lnTo>
                      <a:pt x="42438" y="364884"/>
                    </a:lnTo>
                    <a:lnTo>
                      <a:pt x="39747" y="363855"/>
                    </a:lnTo>
                    <a:lnTo>
                      <a:pt x="30370" y="345641"/>
                    </a:lnTo>
                    <a:lnTo>
                      <a:pt x="14414" y="289481"/>
                    </a:lnTo>
                    <a:lnTo>
                      <a:pt x="7590" y="231917"/>
                    </a:lnTo>
                    <a:lnTo>
                      <a:pt x="1736" y="181766"/>
                    </a:lnTo>
                    <a:lnTo>
                      <a:pt x="0" y="129861"/>
                    </a:lnTo>
                    <a:lnTo>
                      <a:pt x="2605" y="80557"/>
                    </a:lnTo>
                    <a:lnTo>
                      <a:pt x="8942" y="53139"/>
                    </a:lnTo>
                    <a:lnTo>
                      <a:pt x="19556" y="33154"/>
                    </a:lnTo>
                    <a:lnTo>
                      <a:pt x="35192" y="19593"/>
                    </a:lnTo>
                    <a:lnTo>
                      <a:pt x="73826" y="1354"/>
                    </a:lnTo>
                    <a:lnTo>
                      <a:pt x="94407" y="0"/>
                    </a:lnTo>
                    <a:lnTo>
                      <a:pt x="104809" y="1277"/>
                    </a:lnTo>
                    <a:lnTo>
                      <a:pt x="112913" y="5637"/>
                    </a:lnTo>
                    <a:lnTo>
                      <a:pt x="125038" y="19841"/>
                    </a:lnTo>
                    <a:lnTo>
                      <a:pt x="138440" y="47568"/>
                    </a:lnTo>
                    <a:lnTo>
                      <a:pt x="139892" y="67723"/>
                    </a:lnTo>
                    <a:lnTo>
                      <a:pt x="131292" y="109258"/>
                    </a:lnTo>
                    <a:lnTo>
                      <a:pt x="124720" y="117399"/>
                    </a:lnTo>
                    <a:lnTo>
                      <a:pt x="104939" y="129564"/>
                    </a:lnTo>
                    <a:lnTo>
                      <a:pt x="51913" y="14070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7621637" y="2326328"/>
                <a:ext cx="99985" cy="120929"/>
              </a:xfrm>
              <a:custGeom>
                <a:avLst/>
                <a:gdLst/>
                <a:ahLst/>
                <a:cxnLst/>
                <a:rect l="0" t="0" r="0" b="0"/>
                <a:pathLst>
                  <a:path w="99985" h="120929">
                    <a:moveTo>
                      <a:pt x="90751" y="13301"/>
                    </a:moveTo>
                    <a:lnTo>
                      <a:pt x="79572" y="2123"/>
                    </a:lnTo>
                    <a:lnTo>
                      <a:pt x="72770" y="0"/>
                    </a:lnTo>
                    <a:lnTo>
                      <a:pt x="55853" y="760"/>
                    </a:lnTo>
                    <a:lnTo>
                      <a:pt x="39755" y="8117"/>
                    </a:lnTo>
                    <a:lnTo>
                      <a:pt x="10357" y="31904"/>
                    </a:lnTo>
                    <a:lnTo>
                      <a:pt x="2378" y="51595"/>
                    </a:lnTo>
                    <a:lnTo>
                      <a:pt x="0" y="74774"/>
                    </a:lnTo>
                    <a:lnTo>
                      <a:pt x="2844" y="96774"/>
                    </a:lnTo>
                    <a:lnTo>
                      <a:pt x="8749" y="105215"/>
                    </a:lnTo>
                    <a:lnTo>
                      <a:pt x="27789" y="117713"/>
                    </a:lnTo>
                    <a:lnTo>
                      <a:pt x="48730" y="120928"/>
                    </a:lnTo>
                    <a:lnTo>
                      <a:pt x="69735" y="117287"/>
                    </a:lnTo>
                    <a:lnTo>
                      <a:pt x="90769" y="107870"/>
                    </a:lnTo>
                    <a:lnTo>
                      <a:pt x="96612" y="99744"/>
                    </a:lnTo>
                    <a:lnTo>
                      <a:pt x="99984" y="78236"/>
                    </a:lnTo>
                    <a:lnTo>
                      <a:pt x="95306" y="45409"/>
                    </a:lnTo>
                    <a:lnTo>
                      <a:pt x="80922" y="19045"/>
                    </a:lnTo>
                    <a:lnTo>
                      <a:pt x="71564" y="10005"/>
                    </a:lnTo>
                    <a:lnTo>
                      <a:pt x="59165" y="277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7790550" y="2371215"/>
                <a:ext cx="6066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6066" h="94757">
                    <a:moveTo>
                      <a:pt x="6065" y="0"/>
                    </a:moveTo>
                    <a:lnTo>
                      <a:pt x="0" y="32452"/>
                    </a:lnTo>
                    <a:lnTo>
                      <a:pt x="6065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7786087" y="228698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7912429" y="2349902"/>
                <a:ext cx="141118" cy="137127"/>
              </a:xfrm>
              <a:custGeom>
                <a:avLst/>
                <a:gdLst/>
                <a:ahLst/>
                <a:cxnLst/>
                <a:rect l="0" t="0" r="0" b="0"/>
                <a:pathLst>
                  <a:path w="141118" h="137127">
                    <a:moveTo>
                      <a:pt x="0" y="42370"/>
                    </a:moveTo>
                    <a:lnTo>
                      <a:pt x="15618" y="89226"/>
                    </a:lnTo>
                    <a:lnTo>
                      <a:pt x="13570" y="83082"/>
                    </a:lnTo>
                    <a:lnTo>
                      <a:pt x="17019" y="59892"/>
                    </a:lnTo>
                    <a:lnTo>
                      <a:pt x="29835" y="21784"/>
                    </a:lnTo>
                    <a:lnTo>
                      <a:pt x="40946" y="5535"/>
                    </a:lnTo>
                    <a:lnTo>
                      <a:pt x="48354" y="1435"/>
                    </a:lnTo>
                    <a:lnTo>
                      <a:pt x="65945" y="0"/>
                    </a:lnTo>
                    <a:lnTo>
                      <a:pt x="74378" y="3595"/>
                    </a:lnTo>
                    <a:lnTo>
                      <a:pt x="89989" y="16947"/>
                    </a:lnTo>
                    <a:lnTo>
                      <a:pt x="117904" y="61351"/>
                    </a:lnTo>
                    <a:lnTo>
                      <a:pt x="139731" y="115796"/>
                    </a:lnTo>
                    <a:lnTo>
                      <a:pt x="141117" y="122906"/>
                    </a:lnTo>
                    <a:lnTo>
                      <a:pt x="140872" y="127646"/>
                    </a:lnTo>
                    <a:lnTo>
                      <a:pt x="136871" y="1371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8123128" y="2160645"/>
                <a:ext cx="10400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0400" h="305327">
                    <a:moveTo>
                      <a:pt x="10399" y="0"/>
                    </a:moveTo>
                    <a:lnTo>
                      <a:pt x="2066" y="37478"/>
                    </a:lnTo>
                    <a:lnTo>
                      <a:pt x="305" y="94490"/>
                    </a:lnTo>
                    <a:lnTo>
                      <a:pt x="0" y="144850"/>
                    </a:lnTo>
                    <a:lnTo>
                      <a:pt x="5498" y="196817"/>
                    </a:lnTo>
                    <a:lnTo>
                      <a:pt x="8946" y="249259"/>
                    </a:lnTo>
                    <a:lnTo>
                      <a:pt x="10399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8028242" y="2297515"/>
                <a:ext cx="168457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0530">
                    <a:moveTo>
                      <a:pt x="168456" y="0"/>
                    </a:moveTo>
                    <a:lnTo>
                      <a:pt x="109839" y="5589"/>
                    </a:lnTo>
                    <a:lnTo>
                      <a:pt x="49599" y="9553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8509511" y="2164904"/>
                <a:ext cx="255727" cy="339683"/>
              </a:xfrm>
              <a:custGeom>
                <a:avLst/>
                <a:gdLst/>
                <a:ahLst/>
                <a:cxnLst/>
                <a:rect l="0" t="0" r="0" b="0"/>
                <a:pathLst>
                  <a:path w="255727" h="339683">
                    <a:moveTo>
                      <a:pt x="76742" y="27326"/>
                    </a:moveTo>
                    <a:lnTo>
                      <a:pt x="61101" y="45307"/>
                    </a:lnTo>
                    <a:lnTo>
                      <a:pt x="36309" y="85890"/>
                    </a:lnTo>
                    <a:lnTo>
                      <a:pt x="33409" y="87425"/>
                    </a:lnTo>
                    <a:lnTo>
                      <a:pt x="32645" y="84940"/>
                    </a:lnTo>
                    <a:lnTo>
                      <a:pt x="39825" y="55734"/>
                    </a:lnTo>
                    <a:lnTo>
                      <a:pt x="54755" y="31974"/>
                    </a:lnTo>
                    <a:lnTo>
                      <a:pt x="79586" y="10116"/>
                    </a:lnTo>
                    <a:lnTo>
                      <a:pt x="102183" y="2130"/>
                    </a:lnTo>
                    <a:lnTo>
                      <a:pt x="114759" y="0"/>
                    </a:lnTo>
                    <a:lnTo>
                      <a:pt x="138092" y="3873"/>
                    </a:lnTo>
                    <a:lnTo>
                      <a:pt x="149227" y="8181"/>
                    </a:lnTo>
                    <a:lnTo>
                      <a:pt x="167839" y="25446"/>
                    </a:lnTo>
                    <a:lnTo>
                      <a:pt x="193262" y="69069"/>
                    </a:lnTo>
                    <a:lnTo>
                      <a:pt x="200174" y="106505"/>
                    </a:lnTo>
                    <a:lnTo>
                      <a:pt x="194104" y="161076"/>
                    </a:lnTo>
                    <a:lnTo>
                      <a:pt x="181639" y="216916"/>
                    </a:lnTo>
                    <a:lnTo>
                      <a:pt x="162323" y="273007"/>
                    </a:lnTo>
                    <a:lnTo>
                      <a:pt x="142784" y="309521"/>
                    </a:lnTo>
                    <a:lnTo>
                      <a:pt x="125981" y="325491"/>
                    </a:lnTo>
                    <a:lnTo>
                      <a:pt x="105645" y="335319"/>
                    </a:lnTo>
                    <a:lnTo>
                      <a:pt x="69058" y="339682"/>
                    </a:lnTo>
                    <a:lnTo>
                      <a:pt x="46421" y="336557"/>
                    </a:lnTo>
                    <a:lnTo>
                      <a:pt x="27781" y="328149"/>
                    </a:lnTo>
                    <a:lnTo>
                      <a:pt x="19535" y="322631"/>
                    </a:lnTo>
                    <a:lnTo>
                      <a:pt x="7253" y="307142"/>
                    </a:lnTo>
                    <a:lnTo>
                      <a:pt x="2340" y="298098"/>
                    </a:lnTo>
                    <a:lnTo>
                      <a:pt x="0" y="278691"/>
                    </a:lnTo>
                    <a:lnTo>
                      <a:pt x="1015" y="268602"/>
                    </a:lnTo>
                    <a:lnTo>
                      <a:pt x="5200" y="260706"/>
                    </a:lnTo>
                    <a:lnTo>
                      <a:pt x="19209" y="248814"/>
                    </a:lnTo>
                    <a:lnTo>
                      <a:pt x="27858" y="246345"/>
                    </a:lnTo>
                    <a:lnTo>
                      <a:pt x="46827" y="246720"/>
                    </a:lnTo>
                    <a:lnTo>
                      <a:pt x="77237" y="259098"/>
                    </a:lnTo>
                    <a:lnTo>
                      <a:pt x="139956" y="292290"/>
                    </a:lnTo>
                    <a:lnTo>
                      <a:pt x="203087" y="324016"/>
                    </a:lnTo>
                    <a:lnTo>
                      <a:pt x="255726" y="33265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8925089" y="2398385"/>
                <a:ext cx="152673" cy="246592"/>
              </a:xfrm>
              <a:custGeom>
                <a:avLst/>
                <a:gdLst/>
                <a:ahLst/>
                <a:cxnLst/>
                <a:rect l="0" t="0" r="0" b="0"/>
                <a:pathLst>
                  <a:path w="152673" h="246592">
                    <a:moveTo>
                      <a:pt x="19133" y="57058"/>
                    </a:moveTo>
                    <a:lnTo>
                      <a:pt x="19133" y="115675"/>
                    </a:lnTo>
                    <a:lnTo>
                      <a:pt x="20302" y="171019"/>
                    </a:lnTo>
                    <a:lnTo>
                      <a:pt x="24346" y="230824"/>
                    </a:lnTo>
                    <a:lnTo>
                      <a:pt x="21450" y="246591"/>
                    </a:lnTo>
                    <a:lnTo>
                      <a:pt x="20678" y="244245"/>
                    </a:lnTo>
                    <a:lnTo>
                      <a:pt x="7816" y="181347"/>
                    </a:lnTo>
                    <a:lnTo>
                      <a:pt x="0" y="126842"/>
                    </a:lnTo>
                    <a:lnTo>
                      <a:pt x="795" y="66120"/>
                    </a:lnTo>
                    <a:lnTo>
                      <a:pt x="21057" y="24836"/>
                    </a:lnTo>
                    <a:lnTo>
                      <a:pt x="27435" y="14520"/>
                    </a:lnTo>
                    <a:lnTo>
                      <a:pt x="36366" y="7642"/>
                    </a:lnTo>
                    <a:lnTo>
                      <a:pt x="58767" y="0"/>
                    </a:lnTo>
                    <a:lnTo>
                      <a:pt x="92097" y="1287"/>
                    </a:lnTo>
                    <a:lnTo>
                      <a:pt x="124200" y="14667"/>
                    </a:lnTo>
                    <a:lnTo>
                      <a:pt x="139139" y="30029"/>
                    </a:lnTo>
                    <a:lnTo>
                      <a:pt x="148508" y="49724"/>
                    </a:lnTo>
                    <a:lnTo>
                      <a:pt x="152672" y="74076"/>
                    </a:lnTo>
                    <a:lnTo>
                      <a:pt x="150273" y="84781"/>
                    </a:lnTo>
                    <a:lnTo>
                      <a:pt x="138249" y="102914"/>
                    </a:lnTo>
                    <a:lnTo>
                      <a:pt x="118086" y="112534"/>
                    </a:lnTo>
                    <a:lnTo>
                      <a:pt x="95868" y="115639"/>
                    </a:lnTo>
                    <a:lnTo>
                      <a:pt x="61246" y="109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9154792" y="2192230"/>
                <a:ext cx="8334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347442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6776"/>
                    </a:lnTo>
                    <a:lnTo>
                      <a:pt x="3119" y="147998"/>
                    </a:lnTo>
                    <a:lnTo>
                      <a:pt x="8333" y="200219"/>
                    </a:lnTo>
                    <a:lnTo>
                      <a:pt x="6758" y="249617"/>
                    </a:lnTo>
                    <a:lnTo>
                      <a:pt x="1335" y="308230"/>
                    </a:lnTo>
                    <a:lnTo>
                      <a:pt x="0" y="3474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9221177" y="2403552"/>
                <a:ext cx="154714" cy="136120"/>
              </a:xfrm>
              <a:custGeom>
                <a:avLst/>
                <a:gdLst/>
                <a:ahLst/>
                <a:cxnLst/>
                <a:rect l="0" t="0" r="0" b="0"/>
                <a:pathLst>
                  <a:path w="154714" h="136120">
                    <a:moveTo>
                      <a:pt x="81014" y="51891"/>
                    </a:moveTo>
                    <a:lnTo>
                      <a:pt x="86602" y="35123"/>
                    </a:lnTo>
                    <a:lnTo>
                      <a:pt x="83107" y="17532"/>
                    </a:lnTo>
                    <a:lnTo>
                      <a:pt x="78900" y="7928"/>
                    </a:lnTo>
                    <a:lnTo>
                      <a:pt x="72585" y="2695"/>
                    </a:lnTo>
                    <a:lnTo>
                      <a:pt x="64867" y="376"/>
                    </a:lnTo>
                    <a:lnTo>
                      <a:pt x="56211" y="0"/>
                    </a:lnTo>
                    <a:lnTo>
                      <a:pt x="37235" y="5822"/>
                    </a:lnTo>
                    <a:lnTo>
                      <a:pt x="27261" y="10650"/>
                    </a:lnTo>
                    <a:lnTo>
                      <a:pt x="13060" y="25373"/>
                    </a:lnTo>
                    <a:lnTo>
                      <a:pt x="7635" y="34212"/>
                    </a:lnTo>
                    <a:lnTo>
                      <a:pt x="0" y="74599"/>
                    </a:lnTo>
                    <a:lnTo>
                      <a:pt x="4453" y="97468"/>
                    </a:lnTo>
                    <a:lnTo>
                      <a:pt x="8916" y="106842"/>
                    </a:lnTo>
                    <a:lnTo>
                      <a:pt x="23234" y="120377"/>
                    </a:lnTo>
                    <a:lnTo>
                      <a:pt x="31965" y="125625"/>
                    </a:lnTo>
                    <a:lnTo>
                      <a:pt x="40125" y="126783"/>
                    </a:lnTo>
                    <a:lnTo>
                      <a:pt x="55432" y="121831"/>
                    </a:lnTo>
                    <a:lnTo>
                      <a:pt x="77203" y="100300"/>
                    </a:lnTo>
                    <a:lnTo>
                      <a:pt x="80813" y="91182"/>
                    </a:lnTo>
                    <a:lnTo>
                      <a:pt x="82644" y="68602"/>
                    </a:lnTo>
                    <a:lnTo>
                      <a:pt x="84441" y="70051"/>
                    </a:lnTo>
                    <a:lnTo>
                      <a:pt x="101352" y="104585"/>
                    </a:lnTo>
                    <a:lnTo>
                      <a:pt x="154713" y="13611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9362039" y="2378970"/>
                <a:ext cx="108608" cy="163801"/>
              </a:xfrm>
              <a:custGeom>
                <a:avLst/>
                <a:gdLst/>
                <a:ahLst/>
                <a:cxnLst/>
                <a:rect l="0" t="0" r="0" b="0"/>
                <a:pathLst>
                  <a:path w="108608" h="163801">
                    <a:moveTo>
                      <a:pt x="98079" y="13302"/>
                    </a:moveTo>
                    <a:lnTo>
                      <a:pt x="86901" y="2123"/>
                    </a:lnTo>
                    <a:lnTo>
                      <a:pt x="80099" y="0"/>
                    </a:lnTo>
                    <a:lnTo>
                      <a:pt x="63181" y="761"/>
                    </a:lnTo>
                    <a:lnTo>
                      <a:pt x="47084" y="8118"/>
                    </a:lnTo>
                    <a:lnTo>
                      <a:pt x="17686" y="31905"/>
                    </a:lnTo>
                    <a:lnTo>
                      <a:pt x="1989" y="57808"/>
                    </a:lnTo>
                    <a:lnTo>
                      <a:pt x="0" y="77536"/>
                    </a:lnTo>
                    <a:lnTo>
                      <a:pt x="8255" y="118797"/>
                    </a:lnTo>
                    <a:lnTo>
                      <a:pt x="20723" y="136617"/>
                    </a:lnTo>
                    <a:lnTo>
                      <a:pt x="37962" y="151167"/>
                    </a:lnTo>
                    <a:lnTo>
                      <a:pt x="57323" y="161533"/>
                    </a:lnTo>
                    <a:lnTo>
                      <a:pt x="77625" y="163800"/>
                    </a:lnTo>
                    <a:lnTo>
                      <a:pt x="108607" y="16070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9509022" y="2406761"/>
                <a:ext cx="98496" cy="136015"/>
              </a:xfrm>
              <a:custGeom>
                <a:avLst/>
                <a:gdLst/>
                <a:ahLst/>
                <a:cxnLst/>
                <a:rect l="0" t="0" r="0" b="0"/>
                <a:pathLst>
                  <a:path w="98496" h="136015">
                    <a:moveTo>
                      <a:pt x="24796" y="59210"/>
                    </a:moveTo>
                    <a:lnTo>
                      <a:pt x="77501" y="40082"/>
                    </a:lnTo>
                    <a:lnTo>
                      <a:pt x="93453" y="28872"/>
                    </a:lnTo>
                    <a:lnTo>
                      <a:pt x="96304" y="22607"/>
                    </a:lnTo>
                    <a:lnTo>
                      <a:pt x="95864" y="16091"/>
                    </a:lnTo>
                    <a:lnTo>
                      <a:pt x="93232" y="9407"/>
                    </a:lnTo>
                    <a:lnTo>
                      <a:pt x="86797" y="4951"/>
                    </a:lnTo>
                    <a:lnTo>
                      <a:pt x="67170" y="0"/>
                    </a:lnTo>
                    <a:lnTo>
                      <a:pt x="45969" y="4039"/>
                    </a:lnTo>
                    <a:lnTo>
                      <a:pt x="35401" y="8391"/>
                    </a:lnTo>
                    <a:lnTo>
                      <a:pt x="20540" y="22586"/>
                    </a:lnTo>
                    <a:lnTo>
                      <a:pt x="1468" y="60295"/>
                    </a:lnTo>
                    <a:lnTo>
                      <a:pt x="0" y="80749"/>
                    </a:lnTo>
                    <a:lnTo>
                      <a:pt x="4416" y="100369"/>
                    </a:lnTo>
                    <a:lnTo>
                      <a:pt x="14178" y="116887"/>
                    </a:lnTo>
                    <a:lnTo>
                      <a:pt x="29436" y="128908"/>
                    </a:lnTo>
                    <a:lnTo>
                      <a:pt x="38417" y="133752"/>
                    </a:lnTo>
                    <a:lnTo>
                      <a:pt x="60876" y="136014"/>
                    </a:lnTo>
                    <a:lnTo>
                      <a:pt x="98495" y="1329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9688603" y="2381743"/>
                <a:ext cx="102932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02932" h="210571">
                    <a:moveTo>
                      <a:pt x="66313" y="0"/>
                    </a:moveTo>
                    <a:lnTo>
                      <a:pt x="35031" y="9575"/>
                    </a:lnTo>
                    <a:lnTo>
                      <a:pt x="18875" y="20244"/>
                    </a:lnTo>
                    <a:lnTo>
                      <a:pt x="7015" y="35904"/>
                    </a:lnTo>
                    <a:lnTo>
                      <a:pt x="2214" y="44993"/>
                    </a:lnTo>
                    <a:lnTo>
                      <a:pt x="0" y="64451"/>
                    </a:lnTo>
                    <a:lnTo>
                      <a:pt x="1047" y="74553"/>
                    </a:lnTo>
                    <a:lnTo>
                      <a:pt x="5255" y="82457"/>
                    </a:lnTo>
                    <a:lnTo>
                      <a:pt x="19289" y="94359"/>
                    </a:lnTo>
                    <a:lnTo>
                      <a:pt x="80600" y="118419"/>
                    </a:lnTo>
                    <a:lnTo>
                      <a:pt x="89876" y="124569"/>
                    </a:lnTo>
                    <a:lnTo>
                      <a:pt x="96060" y="133349"/>
                    </a:lnTo>
                    <a:lnTo>
                      <a:pt x="102931" y="155583"/>
                    </a:lnTo>
                    <a:lnTo>
                      <a:pt x="102423" y="165723"/>
                    </a:lnTo>
                    <a:lnTo>
                      <a:pt x="95620" y="183229"/>
                    </a:lnTo>
                    <a:lnTo>
                      <a:pt x="81678" y="195689"/>
                    </a:lnTo>
                    <a:lnTo>
                      <a:pt x="64953" y="203956"/>
                    </a:lnTo>
                    <a:lnTo>
                      <a:pt x="34728" y="2105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9" name="Group 118"/>
            <p:cNvGrpSpPr/>
            <p:nvPr/>
          </p:nvGrpSpPr>
          <p:grpSpPr>
            <a:xfrm>
              <a:off x="721465" y="2466101"/>
              <a:ext cx="3348063" cy="1134017"/>
              <a:chOff x="721465" y="2466101"/>
              <a:chExt cx="3348063" cy="1134017"/>
            </a:xfrm>
          </p:grpSpPr>
          <p:sp>
            <p:nvSpPr>
              <p:cNvPr id="99" name="Freeform 98"/>
              <p:cNvSpPr/>
              <p:nvPr/>
            </p:nvSpPr>
            <p:spPr>
              <a:xfrm>
                <a:off x="1860738" y="2676541"/>
                <a:ext cx="8334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368499">
                    <a:moveTo>
                      <a:pt x="8333" y="0"/>
                    </a:moveTo>
                    <a:lnTo>
                      <a:pt x="8333" y="52051"/>
                    </a:lnTo>
                    <a:lnTo>
                      <a:pt x="5214" y="108229"/>
                    </a:lnTo>
                    <a:lnTo>
                      <a:pt x="0" y="166209"/>
                    </a:lnTo>
                    <a:lnTo>
                      <a:pt x="1575" y="220433"/>
                    </a:lnTo>
                    <a:lnTo>
                      <a:pt x="6331" y="273544"/>
                    </a:lnTo>
                    <a:lnTo>
                      <a:pt x="7740" y="323206"/>
                    </a:lnTo>
                    <a:lnTo>
                      <a:pt x="8333" y="3684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1763786" y="2834469"/>
                <a:ext cx="20004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1586">
                    <a:moveTo>
                      <a:pt x="200042" y="0"/>
                    </a:moveTo>
                    <a:lnTo>
                      <a:pt x="145897" y="11453"/>
                    </a:lnTo>
                    <a:lnTo>
                      <a:pt x="90951" y="19160"/>
                    </a:lnTo>
                    <a:lnTo>
                      <a:pt x="32471" y="29140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1956015" y="2929225"/>
                <a:ext cx="114119" cy="121208"/>
              </a:xfrm>
              <a:custGeom>
                <a:avLst/>
                <a:gdLst/>
                <a:ahLst/>
                <a:cxnLst/>
                <a:rect l="0" t="0" r="0" b="0"/>
                <a:pathLst>
                  <a:path w="114119" h="121208">
                    <a:moveTo>
                      <a:pt x="60455" y="0"/>
                    </a:moveTo>
                    <a:lnTo>
                      <a:pt x="36409" y="9575"/>
                    </a:lnTo>
                    <a:lnTo>
                      <a:pt x="22082" y="20243"/>
                    </a:lnTo>
                    <a:lnTo>
                      <a:pt x="6451" y="44993"/>
                    </a:lnTo>
                    <a:lnTo>
                      <a:pt x="0" y="80142"/>
                    </a:lnTo>
                    <a:lnTo>
                      <a:pt x="4731" y="100349"/>
                    </a:lnTo>
                    <a:lnTo>
                      <a:pt x="9268" y="109013"/>
                    </a:lnTo>
                    <a:lnTo>
                      <a:pt x="16971" y="114790"/>
                    </a:lnTo>
                    <a:lnTo>
                      <a:pt x="38009" y="121207"/>
                    </a:lnTo>
                    <a:lnTo>
                      <a:pt x="59838" y="117821"/>
                    </a:lnTo>
                    <a:lnTo>
                      <a:pt x="70572" y="113642"/>
                    </a:lnTo>
                    <a:lnTo>
                      <a:pt x="85619" y="99641"/>
                    </a:lnTo>
                    <a:lnTo>
                      <a:pt x="113638" y="59135"/>
                    </a:lnTo>
                    <a:lnTo>
                      <a:pt x="114118" y="40320"/>
                    </a:lnTo>
                    <a:lnTo>
                      <a:pt x="110268" y="32729"/>
                    </a:lnTo>
                    <a:lnTo>
                      <a:pt x="96632" y="21175"/>
                    </a:lnTo>
                    <a:lnTo>
                      <a:pt x="70984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2448139" y="2718655"/>
                <a:ext cx="21058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94799">
                    <a:moveTo>
                      <a:pt x="0" y="0"/>
                    </a:moveTo>
                    <a:lnTo>
                      <a:pt x="0" y="52051"/>
                    </a:lnTo>
                    <a:lnTo>
                      <a:pt x="0" y="101990"/>
                    </a:lnTo>
                    <a:lnTo>
                      <a:pt x="3119" y="149542"/>
                    </a:lnTo>
                    <a:lnTo>
                      <a:pt x="9065" y="212423"/>
                    </a:lnTo>
                    <a:lnTo>
                      <a:pt x="18669" y="269479"/>
                    </a:lnTo>
                    <a:lnTo>
                      <a:pt x="21057" y="2947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2353382" y="2866054"/>
                <a:ext cx="189514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1586">
                    <a:moveTo>
                      <a:pt x="189513" y="0"/>
                    </a:moveTo>
                    <a:lnTo>
                      <a:pt x="130896" y="0"/>
                    </a:lnTo>
                    <a:lnTo>
                      <a:pt x="74299" y="11453"/>
                    </a:lnTo>
                    <a:lnTo>
                      <a:pt x="11607" y="28547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2574481" y="2708126"/>
                <a:ext cx="242156" cy="291979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291979">
                    <a:moveTo>
                      <a:pt x="0" y="0"/>
                    </a:moveTo>
                    <a:lnTo>
                      <a:pt x="0" y="58617"/>
                    </a:lnTo>
                    <a:lnTo>
                      <a:pt x="7235" y="113961"/>
                    </a:lnTo>
                    <a:lnTo>
                      <a:pt x="12997" y="176886"/>
                    </a:lnTo>
                    <a:lnTo>
                      <a:pt x="25054" y="229133"/>
                    </a:lnTo>
                    <a:lnTo>
                      <a:pt x="30295" y="272296"/>
                    </a:lnTo>
                    <a:lnTo>
                      <a:pt x="34629" y="211551"/>
                    </a:lnTo>
                    <a:lnTo>
                      <a:pt x="37124" y="200696"/>
                    </a:lnTo>
                    <a:lnTo>
                      <a:pt x="43467" y="194629"/>
                    </a:lnTo>
                    <a:lnTo>
                      <a:pt x="52374" y="191754"/>
                    </a:lnTo>
                    <a:lnTo>
                      <a:pt x="62992" y="191007"/>
                    </a:lnTo>
                    <a:lnTo>
                      <a:pt x="71240" y="194019"/>
                    </a:lnTo>
                    <a:lnTo>
                      <a:pt x="83525" y="206724"/>
                    </a:lnTo>
                    <a:lnTo>
                      <a:pt x="108424" y="263800"/>
                    </a:lnTo>
                    <a:lnTo>
                      <a:pt x="112057" y="265944"/>
                    </a:lnTo>
                    <a:lnTo>
                      <a:pt x="115649" y="262694"/>
                    </a:lnTo>
                    <a:lnTo>
                      <a:pt x="129413" y="242002"/>
                    </a:lnTo>
                    <a:lnTo>
                      <a:pt x="189593" y="178981"/>
                    </a:lnTo>
                    <a:lnTo>
                      <a:pt x="196585" y="171963"/>
                    </a:lnTo>
                    <a:lnTo>
                      <a:pt x="200077" y="162606"/>
                    </a:lnTo>
                    <a:lnTo>
                      <a:pt x="200837" y="139730"/>
                    </a:lnTo>
                    <a:lnTo>
                      <a:pt x="195892" y="131758"/>
                    </a:lnTo>
                    <a:lnTo>
                      <a:pt x="187917" y="126443"/>
                    </a:lnTo>
                    <a:lnTo>
                      <a:pt x="177920" y="122900"/>
                    </a:lnTo>
                    <a:lnTo>
                      <a:pt x="168916" y="122878"/>
                    </a:lnTo>
                    <a:lnTo>
                      <a:pt x="152672" y="129092"/>
                    </a:lnTo>
                    <a:lnTo>
                      <a:pt x="130374" y="145744"/>
                    </a:lnTo>
                    <a:lnTo>
                      <a:pt x="114538" y="171086"/>
                    </a:lnTo>
                    <a:lnTo>
                      <a:pt x="108026" y="211999"/>
                    </a:lnTo>
                    <a:lnTo>
                      <a:pt x="112742" y="234992"/>
                    </a:lnTo>
                    <a:lnTo>
                      <a:pt x="128551" y="261090"/>
                    </a:lnTo>
                    <a:lnTo>
                      <a:pt x="142532" y="275138"/>
                    </a:lnTo>
                    <a:lnTo>
                      <a:pt x="160443" y="285281"/>
                    </a:lnTo>
                    <a:lnTo>
                      <a:pt x="195847" y="291978"/>
                    </a:lnTo>
                    <a:lnTo>
                      <a:pt x="242155" y="2842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3050458" y="2718655"/>
                <a:ext cx="18863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273742">
                    <a:moveTo>
                      <a:pt x="8333" y="0"/>
                    </a:moveTo>
                    <a:lnTo>
                      <a:pt x="0" y="37478"/>
                    </a:lnTo>
                    <a:lnTo>
                      <a:pt x="1575" y="75446"/>
                    </a:lnTo>
                    <a:lnTo>
                      <a:pt x="6998" y="135786"/>
                    </a:lnTo>
                    <a:lnTo>
                      <a:pt x="15306" y="197964"/>
                    </a:lnTo>
                    <a:lnTo>
                      <a:pt x="18160" y="256693"/>
                    </a:lnTo>
                    <a:lnTo>
                      <a:pt x="18862" y="2737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3150243" y="2832019"/>
                <a:ext cx="108917" cy="142247"/>
              </a:xfrm>
              <a:custGeom>
                <a:avLst/>
                <a:gdLst/>
                <a:ahLst/>
                <a:cxnLst/>
                <a:rect l="0" t="0" r="0" b="0"/>
                <a:pathLst>
                  <a:path w="108917" h="142247">
                    <a:moveTo>
                      <a:pt x="34890" y="76149"/>
                    </a:moveTo>
                    <a:lnTo>
                      <a:pt x="87595" y="57021"/>
                    </a:lnTo>
                    <a:lnTo>
                      <a:pt x="103548" y="45811"/>
                    </a:lnTo>
                    <a:lnTo>
                      <a:pt x="107568" y="38376"/>
                    </a:lnTo>
                    <a:lnTo>
                      <a:pt x="108916" y="20757"/>
                    </a:lnTo>
                    <a:lnTo>
                      <a:pt x="105298" y="13484"/>
                    </a:lnTo>
                    <a:lnTo>
                      <a:pt x="91919" y="2285"/>
                    </a:lnTo>
                    <a:lnTo>
                      <a:pt x="83438" y="0"/>
                    </a:lnTo>
                    <a:lnTo>
                      <a:pt x="64656" y="581"/>
                    </a:lnTo>
                    <a:lnTo>
                      <a:pt x="47730" y="7858"/>
                    </a:lnTo>
                    <a:lnTo>
                      <a:pt x="17799" y="31594"/>
                    </a:lnTo>
                    <a:lnTo>
                      <a:pt x="2010" y="57488"/>
                    </a:lnTo>
                    <a:lnTo>
                      <a:pt x="0" y="80334"/>
                    </a:lnTo>
                    <a:lnTo>
                      <a:pt x="4176" y="103745"/>
                    </a:lnTo>
                    <a:lnTo>
                      <a:pt x="13830" y="121949"/>
                    </a:lnTo>
                    <a:lnTo>
                      <a:pt x="29040" y="134719"/>
                    </a:lnTo>
                    <a:lnTo>
                      <a:pt x="38009" y="139762"/>
                    </a:lnTo>
                    <a:lnTo>
                      <a:pt x="57333" y="142246"/>
                    </a:lnTo>
                    <a:lnTo>
                      <a:pt x="87533" y="13932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3337219" y="2718655"/>
                <a:ext cx="47957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47957" h="231628">
                    <a:moveTo>
                      <a:pt x="47956" y="231627"/>
                    </a:moveTo>
                    <a:lnTo>
                      <a:pt x="29997" y="176583"/>
                    </a:lnTo>
                    <a:lnTo>
                      <a:pt x="13170" y="125174"/>
                    </a:lnTo>
                    <a:lnTo>
                      <a:pt x="604" y="83882"/>
                    </a:lnTo>
                    <a:lnTo>
                      <a:pt x="0" y="45131"/>
                    </a:lnTo>
                    <a:lnTo>
                      <a:pt x="1948" y="33597"/>
                    </a:lnTo>
                    <a:lnTo>
                      <a:pt x="6755" y="24738"/>
                    </a:lnTo>
                    <a:lnTo>
                      <a:pt x="21456" y="11775"/>
                    </a:lnTo>
                    <a:lnTo>
                      <a:pt x="4795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3290418" y="2855526"/>
                <a:ext cx="105286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7">
                    <a:moveTo>
                      <a:pt x="105285" y="0"/>
                    </a:moveTo>
                    <a:lnTo>
                      <a:pt x="50240" y="16788"/>
                    </a:lnTo>
                    <a:lnTo>
                      <a:pt x="0" y="210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3511517" y="2750241"/>
                <a:ext cx="10529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21099">
                    <a:moveTo>
                      <a:pt x="0" y="0"/>
                    </a:moveTo>
                    <a:lnTo>
                      <a:pt x="0" y="58616"/>
                    </a:lnTo>
                    <a:lnTo>
                      <a:pt x="1169" y="120026"/>
                    </a:lnTo>
                    <a:lnTo>
                      <a:pt x="8333" y="178430"/>
                    </a:lnTo>
                    <a:lnTo>
                      <a:pt x="10528" y="2210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3448346" y="2844997"/>
                <a:ext cx="126343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30">
                    <a:moveTo>
                      <a:pt x="126342" y="10529"/>
                    </a:moveTo>
                    <a:lnTo>
                      <a:pt x="88864" y="2195"/>
                    </a:lnTo>
                    <a:lnTo>
                      <a:pt x="27300" y="28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721465" y="2466101"/>
                <a:ext cx="3348063" cy="84099"/>
              </a:xfrm>
              <a:custGeom>
                <a:avLst/>
                <a:gdLst/>
                <a:ahLst/>
                <a:cxnLst/>
                <a:rect l="0" t="0" r="0" b="0"/>
                <a:pathLst>
                  <a:path w="3348063" h="84099">
                    <a:moveTo>
                      <a:pt x="3348062" y="41984"/>
                    </a:moveTo>
                    <a:lnTo>
                      <a:pt x="3289445" y="41984"/>
                    </a:lnTo>
                    <a:lnTo>
                      <a:pt x="3234102" y="41984"/>
                    </a:lnTo>
                    <a:lnTo>
                      <a:pt x="3171177" y="41984"/>
                    </a:lnTo>
                    <a:lnTo>
                      <a:pt x="3113341" y="36395"/>
                    </a:lnTo>
                    <a:lnTo>
                      <a:pt x="3058026" y="31261"/>
                    </a:lnTo>
                    <a:lnTo>
                      <a:pt x="2995660" y="22519"/>
                    </a:lnTo>
                    <a:lnTo>
                      <a:pt x="2933438" y="21242"/>
                    </a:lnTo>
                    <a:lnTo>
                      <a:pt x="2877993" y="17870"/>
                    </a:lnTo>
                    <a:lnTo>
                      <a:pt x="2853703" y="14889"/>
                    </a:lnTo>
                    <a:lnTo>
                      <a:pt x="2799982" y="19388"/>
                    </a:lnTo>
                    <a:lnTo>
                      <a:pt x="2744311" y="20623"/>
                    </a:lnTo>
                    <a:lnTo>
                      <a:pt x="2681018" y="20867"/>
                    </a:lnTo>
                    <a:lnTo>
                      <a:pt x="2622242" y="20915"/>
                    </a:lnTo>
                    <a:lnTo>
                      <a:pt x="2565572" y="20925"/>
                    </a:lnTo>
                    <a:lnTo>
                      <a:pt x="2509317" y="19757"/>
                    </a:lnTo>
                    <a:lnTo>
                      <a:pt x="2450026" y="12594"/>
                    </a:lnTo>
                    <a:lnTo>
                      <a:pt x="2399574" y="11049"/>
                    </a:lnTo>
                    <a:lnTo>
                      <a:pt x="2350701" y="10591"/>
                    </a:lnTo>
                    <a:lnTo>
                      <a:pt x="2303464" y="7336"/>
                    </a:lnTo>
                    <a:lnTo>
                      <a:pt x="2252424" y="2082"/>
                    </a:lnTo>
                    <a:lnTo>
                      <a:pt x="2203376" y="525"/>
                    </a:lnTo>
                    <a:lnTo>
                      <a:pt x="2144881" y="0"/>
                    </a:lnTo>
                    <a:lnTo>
                      <a:pt x="2096772" y="5498"/>
                    </a:lnTo>
                    <a:lnTo>
                      <a:pt x="2035349" y="9430"/>
                    </a:lnTo>
                    <a:lnTo>
                      <a:pt x="1986459" y="10112"/>
                    </a:lnTo>
                    <a:lnTo>
                      <a:pt x="1927425" y="10342"/>
                    </a:lnTo>
                    <a:lnTo>
                      <a:pt x="1870703" y="15977"/>
                    </a:lnTo>
                    <a:lnTo>
                      <a:pt x="1814439" y="18779"/>
                    </a:lnTo>
                    <a:lnTo>
                      <a:pt x="1755145" y="15520"/>
                    </a:lnTo>
                    <a:lnTo>
                      <a:pt x="1693043" y="19859"/>
                    </a:lnTo>
                    <a:lnTo>
                      <a:pt x="1634546" y="20716"/>
                    </a:lnTo>
                    <a:lnTo>
                      <a:pt x="1586163" y="20865"/>
                    </a:lnTo>
                    <a:lnTo>
                      <a:pt x="1524180" y="20915"/>
                    </a:lnTo>
                    <a:lnTo>
                      <a:pt x="1470143" y="20923"/>
                    </a:lnTo>
                    <a:lnTo>
                      <a:pt x="1415918" y="17807"/>
                    </a:lnTo>
                    <a:lnTo>
                      <a:pt x="1367096" y="12594"/>
                    </a:lnTo>
                    <a:lnTo>
                      <a:pt x="1315586" y="11049"/>
                    </a:lnTo>
                    <a:lnTo>
                      <a:pt x="1263278" y="10591"/>
                    </a:lnTo>
                    <a:lnTo>
                      <a:pt x="1207616" y="10456"/>
                    </a:lnTo>
                    <a:lnTo>
                      <a:pt x="1149789" y="10415"/>
                    </a:lnTo>
                    <a:lnTo>
                      <a:pt x="1095610" y="10404"/>
                    </a:lnTo>
                    <a:lnTo>
                      <a:pt x="1042513" y="10400"/>
                    </a:lnTo>
                    <a:lnTo>
                      <a:pt x="992855" y="10399"/>
                    </a:lnTo>
                    <a:lnTo>
                      <a:pt x="945386" y="10399"/>
                    </a:lnTo>
                    <a:lnTo>
                      <a:pt x="891157" y="13518"/>
                    </a:lnTo>
                    <a:lnTo>
                      <a:pt x="833755" y="18732"/>
                    </a:lnTo>
                    <a:lnTo>
                      <a:pt x="779702" y="20277"/>
                    </a:lnTo>
                    <a:lnTo>
                      <a:pt x="729762" y="20734"/>
                    </a:lnTo>
                    <a:lnTo>
                      <a:pt x="682209" y="20870"/>
                    </a:lnTo>
                    <a:lnTo>
                      <a:pt x="631075" y="20910"/>
                    </a:lnTo>
                    <a:lnTo>
                      <a:pt x="578879" y="24042"/>
                    </a:lnTo>
                    <a:lnTo>
                      <a:pt x="526369" y="29259"/>
                    </a:lnTo>
                    <a:lnTo>
                      <a:pt x="473766" y="30805"/>
                    </a:lnTo>
                    <a:lnTo>
                      <a:pt x="414768" y="36916"/>
                    </a:lnTo>
                    <a:lnTo>
                      <a:pt x="360913" y="40983"/>
                    </a:lnTo>
                    <a:lnTo>
                      <a:pt x="305215" y="44906"/>
                    </a:lnTo>
                    <a:lnTo>
                      <a:pt x="249152" y="51010"/>
                    </a:lnTo>
                    <a:lnTo>
                      <a:pt x="185782" y="52216"/>
                    </a:lnTo>
                    <a:lnTo>
                      <a:pt x="126991" y="55573"/>
                    </a:lnTo>
                    <a:lnTo>
                      <a:pt x="70318" y="67155"/>
                    </a:lnTo>
                    <a:lnTo>
                      <a:pt x="12495" y="81058"/>
                    </a:lnTo>
                    <a:lnTo>
                      <a:pt x="0" y="840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2776763" y="3276665"/>
                <a:ext cx="229387" cy="323453"/>
              </a:xfrm>
              <a:custGeom>
                <a:avLst/>
                <a:gdLst/>
                <a:ahLst/>
                <a:cxnLst/>
                <a:rect l="0" t="0" r="0" b="0"/>
                <a:pathLst>
                  <a:path w="229387" h="323453">
                    <a:moveTo>
                      <a:pt x="39873" y="0"/>
                    </a:moveTo>
                    <a:lnTo>
                      <a:pt x="25219" y="55141"/>
                    </a:lnTo>
                    <a:lnTo>
                      <a:pt x="18911" y="112105"/>
                    </a:lnTo>
                    <a:lnTo>
                      <a:pt x="10733" y="171536"/>
                    </a:lnTo>
                    <a:lnTo>
                      <a:pt x="3182" y="233666"/>
                    </a:lnTo>
                    <a:lnTo>
                      <a:pt x="0" y="289828"/>
                    </a:lnTo>
                    <a:lnTo>
                      <a:pt x="3825" y="313646"/>
                    </a:lnTo>
                    <a:lnTo>
                      <a:pt x="9992" y="320232"/>
                    </a:lnTo>
                    <a:lnTo>
                      <a:pt x="18782" y="323452"/>
                    </a:lnTo>
                    <a:lnTo>
                      <a:pt x="53511" y="322396"/>
                    </a:lnTo>
                    <a:lnTo>
                      <a:pt x="112757" y="317147"/>
                    </a:lnTo>
                    <a:lnTo>
                      <a:pt x="175250" y="310812"/>
                    </a:lnTo>
                    <a:lnTo>
                      <a:pt x="229386" y="3158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2806108" y="3413536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57196" y="14654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2848222" y="3255609"/>
                <a:ext cx="1474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529">
                    <a:moveTo>
                      <a:pt x="147399" y="0"/>
                    </a:moveTo>
                    <a:lnTo>
                      <a:pt x="104707" y="3119"/>
                    </a:lnTo>
                    <a:lnTo>
                      <a:pt x="45330" y="9552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3090377" y="3445121"/>
                <a:ext cx="115814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36872">
                    <a:moveTo>
                      <a:pt x="115813" y="0"/>
                    </a:moveTo>
                    <a:lnTo>
                      <a:pt x="66315" y="58564"/>
                    </a:lnTo>
                    <a:lnTo>
                      <a:pt x="13634" y="120985"/>
                    </a:lnTo>
                    <a:lnTo>
                      <a:pt x="0" y="1368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100905" y="3455650"/>
                <a:ext cx="8422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26343">
                    <a:moveTo>
                      <a:pt x="0" y="0"/>
                    </a:moveTo>
                    <a:lnTo>
                      <a:pt x="42662" y="60873"/>
                    </a:lnTo>
                    <a:lnTo>
                      <a:pt x="55226" y="77357"/>
                    </a:lnTo>
                    <a:lnTo>
                      <a:pt x="84228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3322004" y="3381950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3322004" y="3539878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1" name="Group 130"/>
            <p:cNvGrpSpPr/>
            <p:nvPr/>
          </p:nvGrpSpPr>
          <p:grpSpPr>
            <a:xfrm>
              <a:off x="3955909" y="3118738"/>
              <a:ext cx="2556230" cy="484312"/>
              <a:chOff x="3955909" y="3118738"/>
              <a:chExt cx="2556230" cy="484312"/>
            </a:xfrm>
          </p:grpSpPr>
          <p:sp>
            <p:nvSpPr>
              <p:cNvPr id="120" name="Freeform 119"/>
              <p:cNvSpPr/>
              <p:nvPr/>
            </p:nvSpPr>
            <p:spPr>
              <a:xfrm>
                <a:off x="3955909" y="3213494"/>
                <a:ext cx="18863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389556">
                    <a:moveTo>
                      <a:pt x="8333" y="0"/>
                    </a:moveTo>
                    <a:lnTo>
                      <a:pt x="0" y="37478"/>
                    </a:lnTo>
                    <a:lnTo>
                      <a:pt x="3827" y="94491"/>
                    </a:lnTo>
                    <a:lnTo>
                      <a:pt x="14679" y="154843"/>
                    </a:lnTo>
                    <a:lnTo>
                      <a:pt x="17622" y="204717"/>
                    </a:lnTo>
                    <a:lnTo>
                      <a:pt x="18494" y="255369"/>
                    </a:lnTo>
                    <a:lnTo>
                      <a:pt x="15670" y="314999"/>
                    </a:lnTo>
                    <a:lnTo>
                      <a:pt x="12763" y="342381"/>
                    </a:lnTo>
                    <a:lnTo>
                      <a:pt x="18862" y="3895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4134161" y="3209650"/>
                <a:ext cx="240693" cy="368335"/>
              </a:xfrm>
              <a:custGeom>
                <a:avLst/>
                <a:gdLst/>
                <a:ahLst/>
                <a:cxnLst/>
                <a:rect l="0" t="0" r="0" b="0"/>
                <a:pathLst>
                  <a:path w="240693" h="368335">
                    <a:moveTo>
                      <a:pt x="9065" y="3844"/>
                    </a:moveTo>
                    <a:lnTo>
                      <a:pt x="0" y="62461"/>
                    </a:lnTo>
                    <a:lnTo>
                      <a:pt x="683" y="66319"/>
                    </a:lnTo>
                    <a:lnTo>
                      <a:pt x="2307" y="64212"/>
                    </a:lnTo>
                    <a:lnTo>
                      <a:pt x="18909" y="32796"/>
                    </a:lnTo>
                    <a:lnTo>
                      <a:pt x="34497" y="19442"/>
                    </a:lnTo>
                    <a:lnTo>
                      <a:pt x="73101" y="1336"/>
                    </a:lnTo>
                    <a:lnTo>
                      <a:pt x="96797" y="0"/>
                    </a:lnTo>
                    <a:lnTo>
                      <a:pt x="109667" y="1282"/>
                    </a:lnTo>
                    <a:lnTo>
                      <a:pt x="130207" y="12064"/>
                    </a:lnTo>
                    <a:lnTo>
                      <a:pt x="162456" y="47582"/>
                    </a:lnTo>
                    <a:lnTo>
                      <a:pt x="178647" y="78025"/>
                    </a:lnTo>
                    <a:lnTo>
                      <a:pt x="186193" y="135394"/>
                    </a:lnTo>
                    <a:lnTo>
                      <a:pt x="184564" y="193000"/>
                    </a:lnTo>
                    <a:lnTo>
                      <a:pt x="168874" y="256265"/>
                    </a:lnTo>
                    <a:lnTo>
                      <a:pt x="144921" y="303573"/>
                    </a:lnTo>
                    <a:lnTo>
                      <a:pt x="96743" y="357977"/>
                    </a:lnTo>
                    <a:lnTo>
                      <a:pt x="76500" y="365957"/>
                    </a:lnTo>
                    <a:lnTo>
                      <a:pt x="53074" y="368334"/>
                    </a:lnTo>
                    <a:lnTo>
                      <a:pt x="30964" y="365491"/>
                    </a:lnTo>
                    <a:lnTo>
                      <a:pt x="24835" y="360756"/>
                    </a:lnTo>
                    <a:lnTo>
                      <a:pt x="21918" y="354089"/>
                    </a:lnTo>
                    <a:lnTo>
                      <a:pt x="21797" y="337324"/>
                    </a:lnTo>
                    <a:lnTo>
                      <a:pt x="25643" y="318174"/>
                    </a:lnTo>
                    <a:lnTo>
                      <a:pt x="37490" y="301084"/>
                    </a:lnTo>
                    <a:lnTo>
                      <a:pt x="54454" y="286859"/>
                    </a:lnTo>
                    <a:lnTo>
                      <a:pt x="73692" y="276638"/>
                    </a:lnTo>
                    <a:lnTo>
                      <a:pt x="109843" y="269896"/>
                    </a:lnTo>
                    <a:lnTo>
                      <a:pt x="155574" y="276023"/>
                    </a:lnTo>
                    <a:lnTo>
                      <a:pt x="214579" y="286290"/>
                    </a:lnTo>
                    <a:lnTo>
                      <a:pt x="240692" y="288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4511093" y="3213494"/>
                <a:ext cx="74331" cy="72692"/>
              </a:xfrm>
              <a:custGeom>
                <a:avLst/>
                <a:gdLst/>
                <a:ahLst/>
                <a:cxnLst/>
                <a:rect l="0" t="0" r="0" b="0"/>
                <a:pathLst>
                  <a:path w="74331" h="72692">
                    <a:moveTo>
                      <a:pt x="74330" y="0"/>
                    </a:moveTo>
                    <a:lnTo>
                      <a:pt x="51974" y="0"/>
                    </a:lnTo>
                    <a:lnTo>
                      <a:pt x="34758" y="6240"/>
                    </a:lnTo>
                    <a:lnTo>
                      <a:pt x="19308" y="17981"/>
                    </a:lnTo>
                    <a:lnTo>
                      <a:pt x="4643" y="34898"/>
                    </a:lnTo>
                    <a:lnTo>
                      <a:pt x="966" y="44323"/>
                    </a:lnTo>
                    <a:lnTo>
                      <a:pt x="0" y="64153"/>
                    </a:lnTo>
                    <a:lnTo>
                      <a:pt x="4890" y="69675"/>
                    </a:lnTo>
                    <a:lnTo>
                      <a:pt x="12829" y="72186"/>
                    </a:lnTo>
                    <a:lnTo>
                      <a:pt x="22801" y="72691"/>
                    </a:lnTo>
                    <a:lnTo>
                      <a:pt x="40120" y="67012"/>
                    </a:lnTo>
                    <a:lnTo>
                      <a:pt x="48014" y="62223"/>
                    </a:lnTo>
                    <a:lnTo>
                      <a:pt x="59905" y="47542"/>
                    </a:lnTo>
                    <a:lnTo>
                      <a:pt x="70056" y="25785"/>
                    </a:lnTo>
                    <a:lnTo>
                      <a:pt x="7433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4490667" y="3192438"/>
                <a:ext cx="168457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357970">
                    <a:moveTo>
                      <a:pt x="168456" y="0"/>
                    </a:moveTo>
                    <a:lnTo>
                      <a:pt x="149328" y="53875"/>
                    </a:lnTo>
                    <a:lnTo>
                      <a:pt x="119093" y="115922"/>
                    </a:lnTo>
                    <a:lnTo>
                      <a:pt x="81560" y="178994"/>
                    </a:lnTo>
                    <a:lnTo>
                      <a:pt x="49298" y="242156"/>
                    </a:lnTo>
                    <a:lnTo>
                      <a:pt x="23719" y="305326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4571632" y="3455650"/>
                <a:ext cx="69552" cy="88937"/>
              </a:xfrm>
              <a:custGeom>
                <a:avLst/>
                <a:gdLst/>
                <a:ahLst/>
                <a:cxnLst/>
                <a:rect l="0" t="0" r="0" b="0"/>
                <a:pathLst>
                  <a:path w="69552" h="88937">
                    <a:moveTo>
                      <a:pt x="34848" y="21057"/>
                    </a:moveTo>
                    <a:lnTo>
                      <a:pt x="18081" y="26646"/>
                    </a:lnTo>
                    <a:lnTo>
                      <a:pt x="6729" y="38749"/>
                    </a:lnTo>
                    <a:lnTo>
                      <a:pt x="2064" y="46890"/>
                    </a:lnTo>
                    <a:lnTo>
                      <a:pt x="0" y="65294"/>
                    </a:lnTo>
                    <a:lnTo>
                      <a:pt x="1088" y="75115"/>
                    </a:lnTo>
                    <a:lnTo>
                      <a:pt x="6492" y="81662"/>
                    </a:lnTo>
                    <a:lnTo>
                      <a:pt x="24975" y="88936"/>
                    </a:lnTo>
                    <a:lnTo>
                      <a:pt x="34115" y="88537"/>
                    </a:lnTo>
                    <a:lnTo>
                      <a:pt x="50511" y="81854"/>
                    </a:lnTo>
                    <a:lnTo>
                      <a:pt x="62476" y="67965"/>
                    </a:lnTo>
                    <a:lnTo>
                      <a:pt x="67305" y="59348"/>
                    </a:lnTo>
                    <a:lnTo>
                      <a:pt x="69551" y="40415"/>
                    </a:lnTo>
                    <a:lnTo>
                      <a:pt x="66650" y="22641"/>
                    </a:lnTo>
                    <a:lnTo>
                      <a:pt x="5590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5027621" y="3297723"/>
                <a:ext cx="842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21058">
                    <a:moveTo>
                      <a:pt x="84227" y="0"/>
                    </a:moveTo>
                    <a:lnTo>
                      <a:pt x="25456" y="167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5048677" y="3371422"/>
                <a:ext cx="1052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8">
                    <a:moveTo>
                      <a:pt x="105285" y="0"/>
                    </a:moveTo>
                    <a:lnTo>
                      <a:pt x="77729" y="7236"/>
                    </a:lnTo>
                    <a:lnTo>
                      <a:pt x="27746" y="1299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5435102" y="3144258"/>
                <a:ext cx="383243" cy="336129"/>
              </a:xfrm>
              <a:custGeom>
                <a:avLst/>
                <a:gdLst/>
                <a:ahLst/>
                <a:cxnLst/>
                <a:rect l="0" t="0" r="0" b="0"/>
                <a:pathLst>
                  <a:path w="383243" h="336129">
                    <a:moveTo>
                      <a:pt x="203171" y="6065"/>
                    </a:moveTo>
                    <a:lnTo>
                      <a:pt x="163484" y="0"/>
                    </a:lnTo>
                    <a:lnTo>
                      <a:pt x="103145" y="10625"/>
                    </a:lnTo>
                    <a:lnTo>
                      <a:pt x="44242" y="45378"/>
                    </a:lnTo>
                    <a:lnTo>
                      <a:pt x="18951" y="77115"/>
                    </a:lnTo>
                    <a:lnTo>
                      <a:pt x="2228" y="116155"/>
                    </a:lnTo>
                    <a:lnTo>
                      <a:pt x="0" y="140392"/>
                    </a:lnTo>
                    <a:lnTo>
                      <a:pt x="11123" y="202479"/>
                    </a:lnTo>
                    <a:lnTo>
                      <a:pt x="33414" y="263861"/>
                    </a:lnTo>
                    <a:lnTo>
                      <a:pt x="52917" y="299258"/>
                    </a:lnTo>
                    <a:lnTo>
                      <a:pt x="72831" y="314968"/>
                    </a:lnTo>
                    <a:lnTo>
                      <a:pt x="123743" y="334585"/>
                    </a:lnTo>
                    <a:lnTo>
                      <a:pt x="147982" y="336128"/>
                    </a:lnTo>
                    <a:lnTo>
                      <a:pt x="203318" y="327586"/>
                    </a:lnTo>
                    <a:lnTo>
                      <a:pt x="253763" y="306229"/>
                    </a:lnTo>
                    <a:lnTo>
                      <a:pt x="308186" y="272570"/>
                    </a:lnTo>
                    <a:lnTo>
                      <a:pt x="349610" y="226211"/>
                    </a:lnTo>
                    <a:lnTo>
                      <a:pt x="378457" y="184862"/>
                    </a:lnTo>
                    <a:lnTo>
                      <a:pt x="383242" y="163909"/>
                    </a:lnTo>
                    <a:lnTo>
                      <a:pt x="381129" y="104104"/>
                    </a:lnTo>
                    <a:lnTo>
                      <a:pt x="376630" y="81224"/>
                    </a:lnTo>
                    <a:lnTo>
                      <a:pt x="356342" y="48612"/>
                    </a:lnTo>
                    <a:lnTo>
                      <a:pt x="337927" y="33554"/>
                    </a:lnTo>
                    <a:lnTo>
                      <a:pt x="297510" y="14355"/>
                    </a:lnTo>
                    <a:lnTo>
                      <a:pt x="282924" y="12869"/>
                    </a:lnTo>
                    <a:lnTo>
                      <a:pt x="266342" y="1659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5901486" y="343459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6112056" y="3118738"/>
                <a:ext cx="10096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10096" h="368498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06655"/>
                    </a:lnTo>
                    <a:lnTo>
                      <a:pt x="3119" y="155214"/>
                    </a:lnTo>
                    <a:lnTo>
                      <a:pt x="8333" y="202357"/>
                    </a:lnTo>
                    <a:lnTo>
                      <a:pt x="10095" y="265100"/>
                    </a:lnTo>
                    <a:lnTo>
                      <a:pt x="2138" y="328365"/>
                    </a:lnTo>
                    <a:lnTo>
                      <a:pt x="0" y="36849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6255629" y="3123028"/>
                <a:ext cx="256510" cy="346237"/>
              </a:xfrm>
              <a:custGeom>
                <a:avLst/>
                <a:gdLst/>
                <a:ahLst/>
                <a:cxnLst/>
                <a:rect l="0" t="0" r="0" b="0"/>
                <a:pathLst>
                  <a:path w="256510" h="346237">
                    <a:moveTo>
                      <a:pt x="35411" y="6239"/>
                    </a:moveTo>
                    <a:lnTo>
                      <a:pt x="20839" y="48930"/>
                    </a:lnTo>
                    <a:lnTo>
                      <a:pt x="0" y="94052"/>
                    </a:lnTo>
                    <a:lnTo>
                      <a:pt x="1345" y="88551"/>
                    </a:lnTo>
                    <a:lnTo>
                      <a:pt x="33531" y="27737"/>
                    </a:lnTo>
                    <a:lnTo>
                      <a:pt x="49783" y="11504"/>
                    </a:lnTo>
                    <a:lnTo>
                      <a:pt x="71825" y="2730"/>
                    </a:lnTo>
                    <a:lnTo>
                      <a:pt x="96049" y="0"/>
                    </a:lnTo>
                    <a:lnTo>
                      <a:pt x="118512" y="2686"/>
                    </a:lnTo>
                    <a:lnTo>
                      <a:pt x="137076" y="14018"/>
                    </a:lnTo>
                    <a:lnTo>
                      <a:pt x="151955" y="30753"/>
                    </a:lnTo>
                    <a:lnTo>
                      <a:pt x="171039" y="73212"/>
                    </a:lnTo>
                    <a:lnTo>
                      <a:pt x="180485" y="126313"/>
                    </a:lnTo>
                    <a:lnTo>
                      <a:pt x="187718" y="187517"/>
                    </a:lnTo>
                    <a:lnTo>
                      <a:pt x="182652" y="213149"/>
                    </a:lnTo>
                    <a:lnTo>
                      <a:pt x="159378" y="268969"/>
                    </a:lnTo>
                    <a:lnTo>
                      <a:pt x="113567" y="326990"/>
                    </a:lnTo>
                    <a:lnTo>
                      <a:pt x="86255" y="343951"/>
                    </a:lnTo>
                    <a:lnTo>
                      <a:pt x="66197" y="346236"/>
                    </a:lnTo>
                    <a:lnTo>
                      <a:pt x="55935" y="345208"/>
                    </a:lnTo>
                    <a:lnTo>
                      <a:pt x="38294" y="334706"/>
                    </a:lnTo>
                    <a:lnTo>
                      <a:pt x="30314" y="326993"/>
                    </a:lnTo>
                    <a:lnTo>
                      <a:pt x="21447" y="305944"/>
                    </a:lnTo>
                    <a:lnTo>
                      <a:pt x="19083" y="293779"/>
                    </a:lnTo>
                    <a:lnTo>
                      <a:pt x="22695" y="270905"/>
                    </a:lnTo>
                    <a:lnTo>
                      <a:pt x="37882" y="241416"/>
                    </a:lnTo>
                    <a:lnTo>
                      <a:pt x="44078" y="233213"/>
                    </a:lnTo>
                    <a:lnTo>
                      <a:pt x="52887" y="228915"/>
                    </a:lnTo>
                    <a:lnTo>
                      <a:pt x="75154" y="227258"/>
                    </a:lnTo>
                    <a:lnTo>
                      <a:pt x="108408" y="232903"/>
                    </a:lnTo>
                    <a:lnTo>
                      <a:pt x="134898" y="247574"/>
                    </a:lnTo>
                    <a:lnTo>
                      <a:pt x="196370" y="301142"/>
                    </a:lnTo>
                    <a:lnTo>
                      <a:pt x="256509" y="33262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4" name="Group 153"/>
            <p:cNvGrpSpPr/>
            <p:nvPr/>
          </p:nvGrpSpPr>
          <p:grpSpPr>
            <a:xfrm>
              <a:off x="668822" y="4301257"/>
              <a:ext cx="3423934" cy="523099"/>
              <a:chOff x="668822" y="4301257"/>
              <a:chExt cx="3423934" cy="523099"/>
            </a:xfrm>
          </p:grpSpPr>
          <p:sp>
            <p:nvSpPr>
              <p:cNvPr id="132" name="Freeform 131"/>
              <p:cNvSpPr/>
              <p:nvPr/>
            </p:nvSpPr>
            <p:spPr>
              <a:xfrm>
                <a:off x="816221" y="4382158"/>
                <a:ext cx="21058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26384">
                    <a:moveTo>
                      <a:pt x="21057" y="326383"/>
                    </a:moveTo>
                    <a:lnTo>
                      <a:pt x="15468" y="309616"/>
                    </a:lnTo>
                    <a:lnTo>
                      <a:pt x="15844" y="292025"/>
                    </a:lnTo>
                    <a:lnTo>
                      <a:pt x="20028" y="240958"/>
                    </a:lnTo>
                    <a:lnTo>
                      <a:pt x="13618" y="182950"/>
                    </a:lnTo>
                    <a:lnTo>
                      <a:pt x="8020" y="123312"/>
                    </a:lnTo>
                    <a:lnTo>
                      <a:pt x="1584" y="6114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68822" y="4310183"/>
                <a:ext cx="360341" cy="439733"/>
              </a:xfrm>
              <a:custGeom>
                <a:avLst/>
                <a:gdLst/>
                <a:ahLst/>
                <a:cxnLst/>
                <a:rect l="0" t="0" r="0" b="0"/>
                <a:pathLst>
                  <a:path w="360341" h="439733">
                    <a:moveTo>
                      <a:pt x="0" y="50918"/>
                    </a:moveTo>
                    <a:lnTo>
                      <a:pt x="29309" y="21609"/>
                    </a:lnTo>
                    <a:lnTo>
                      <a:pt x="60677" y="7009"/>
                    </a:lnTo>
                    <a:lnTo>
                      <a:pt x="113198" y="0"/>
                    </a:lnTo>
                    <a:lnTo>
                      <a:pt x="165513" y="1735"/>
                    </a:lnTo>
                    <a:lnTo>
                      <a:pt x="215578" y="18586"/>
                    </a:lnTo>
                    <a:lnTo>
                      <a:pt x="261562" y="51282"/>
                    </a:lnTo>
                    <a:lnTo>
                      <a:pt x="312249" y="105661"/>
                    </a:lnTo>
                    <a:lnTo>
                      <a:pt x="339095" y="159599"/>
                    </a:lnTo>
                    <a:lnTo>
                      <a:pt x="359830" y="218614"/>
                    </a:lnTo>
                    <a:lnTo>
                      <a:pt x="360340" y="263732"/>
                    </a:lnTo>
                    <a:lnTo>
                      <a:pt x="348862" y="319730"/>
                    </a:lnTo>
                    <a:lnTo>
                      <a:pt x="325278" y="362679"/>
                    </a:lnTo>
                    <a:lnTo>
                      <a:pt x="298089" y="394040"/>
                    </a:lnTo>
                    <a:lnTo>
                      <a:pt x="241520" y="427827"/>
                    </a:lnTo>
                    <a:lnTo>
                      <a:pt x="204793" y="436725"/>
                    </a:lnTo>
                    <a:lnTo>
                      <a:pt x="149291" y="439732"/>
                    </a:lnTo>
                    <a:lnTo>
                      <a:pt x="103766" y="437914"/>
                    </a:lnTo>
                    <a:lnTo>
                      <a:pt x="63171" y="41941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1081745" y="4504847"/>
                <a:ext cx="129795" cy="167964"/>
              </a:xfrm>
              <a:custGeom>
                <a:avLst/>
                <a:gdLst/>
                <a:ahLst/>
                <a:cxnLst/>
                <a:rect l="0" t="0" r="0" b="0"/>
                <a:pathLst>
                  <a:path w="129795" h="167964">
                    <a:moveTo>
                      <a:pt x="8217" y="98409"/>
                    </a:moveTo>
                    <a:lnTo>
                      <a:pt x="30574" y="103998"/>
                    </a:lnTo>
                    <a:lnTo>
                      <a:pt x="50909" y="100503"/>
                    </a:lnTo>
                    <a:lnTo>
                      <a:pt x="110434" y="74416"/>
                    </a:lnTo>
                    <a:lnTo>
                      <a:pt x="118476" y="68376"/>
                    </a:lnTo>
                    <a:lnTo>
                      <a:pt x="127411" y="49186"/>
                    </a:lnTo>
                    <a:lnTo>
                      <a:pt x="129794" y="37518"/>
                    </a:lnTo>
                    <a:lnTo>
                      <a:pt x="127873" y="28569"/>
                    </a:lnTo>
                    <a:lnTo>
                      <a:pt x="123083" y="21434"/>
                    </a:lnTo>
                    <a:lnTo>
                      <a:pt x="108402" y="10385"/>
                    </a:lnTo>
                    <a:lnTo>
                      <a:pt x="90178" y="1575"/>
                    </a:lnTo>
                    <a:lnTo>
                      <a:pt x="70381" y="0"/>
                    </a:lnTo>
                    <a:lnTo>
                      <a:pt x="51053" y="4369"/>
                    </a:lnTo>
                    <a:lnTo>
                      <a:pt x="34665" y="14110"/>
                    </a:lnTo>
                    <a:lnTo>
                      <a:pt x="22701" y="29357"/>
                    </a:lnTo>
                    <a:lnTo>
                      <a:pt x="5489" y="67742"/>
                    </a:lnTo>
                    <a:lnTo>
                      <a:pt x="0" y="104270"/>
                    </a:lnTo>
                    <a:lnTo>
                      <a:pt x="4955" y="124801"/>
                    </a:lnTo>
                    <a:lnTo>
                      <a:pt x="27200" y="157045"/>
                    </a:lnTo>
                    <a:lnTo>
                      <a:pt x="46680" y="165414"/>
                    </a:lnTo>
                    <a:lnTo>
                      <a:pt x="69766" y="167963"/>
                    </a:lnTo>
                    <a:lnTo>
                      <a:pt x="124031" y="1615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1216304" y="466642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1276448" y="4521955"/>
                <a:ext cx="118842" cy="115828"/>
              </a:xfrm>
              <a:custGeom>
                <a:avLst/>
                <a:gdLst/>
                <a:ahLst/>
                <a:cxnLst/>
                <a:rect l="0" t="0" r="0" b="0"/>
                <a:pathLst>
                  <a:path w="118842" h="115828">
                    <a:moveTo>
                      <a:pt x="87255" y="18130"/>
                    </a:moveTo>
                    <a:lnTo>
                      <a:pt x="76077" y="6952"/>
                    </a:lnTo>
                    <a:lnTo>
                      <a:pt x="58111" y="1464"/>
                    </a:lnTo>
                    <a:lnTo>
                      <a:pt x="46769" y="0"/>
                    </a:lnTo>
                    <a:lnTo>
                      <a:pt x="27927" y="4613"/>
                    </a:lnTo>
                    <a:lnTo>
                      <a:pt x="19627" y="9119"/>
                    </a:lnTo>
                    <a:lnTo>
                      <a:pt x="7286" y="23484"/>
                    </a:lnTo>
                    <a:lnTo>
                      <a:pt x="2357" y="32228"/>
                    </a:lnTo>
                    <a:lnTo>
                      <a:pt x="0" y="54421"/>
                    </a:lnTo>
                    <a:lnTo>
                      <a:pt x="4021" y="77543"/>
                    </a:lnTo>
                    <a:lnTo>
                      <a:pt x="13608" y="95619"/>
                    </a:lnTo>
                    <a:lnTo>
                      <a:pt x="28787" y="108332"/>
                    </a:lnTo>
                    <a:lnTo>
                      <a:pt x="37748" y="113360"/>
                    </a:lnTo>
                    <a:lnTo>
                      <a:pt x="60183" y="115827"/>
                    </a:lnTo>
                    <a:lnTo>
                      <a:pt x="118841" y="11288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1479517" y="4582199"/>
                <a:ext cx="10529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73701">
                    <a:moveTo>
                      <a:pt x="0" y="0"/>
                    </a:moveTo>
                    <a:lnTo>
                      <a:pt x="3120" y="42692"/>
                    </a:lnTo>
                    <a:lnTo>
                      <a:pt x="10528" y="73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1468988" y="446638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1553216" y="4570251"/>
                <a:ext cx="242157" cy="119650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119650">
                    <a:moveTo>
                      <a:pt x="0" y="33005"/>
                    </a:moveTo>
                    <a:lnTo>
                      <a:pt x="17959" y="96433"/>
                    </a:lnTo>
                    <a:lnTo>
                      <a:pt x="24749" y="117347"/>
                    </a:lnTo>
                    <a:lnTo>
                      <a:pt x="27028" y="119649"/>
                    </a:lnTo>
                    <a:lnTo>
                      <a:pt x="28547" y="116504"/>
                    </a:lnTo>
                    <a:lnTo>
                      <a:pt x="29066" y="101701"/>
                    </a:lnTo>
                    <a:lnTo>
                      <a:pt x="15849" y="43094"/>
                    </a:lnTo>
                    <a:lnTo>
                      <a:pt x="17962" y="22281"/>
                    </a:lnTo>
                    <a:lnTo>
                      <a:pt x="22504" y="14158"/>
                    </a:lnTo>
                    <a:lnTo>
                      <a:pt x="36908" y="2012"/>
                    </a:lnTo>
                    <a:lnTo>
                      <a:pt x="44493" y="645"/>
                    </a:lnTo>
                    <a:lnTo>
                      <a:pt x="51889" y="2073"/>
                    </a:lnTo>
                    <a:lnTo>
                      <a:pt x="73476" y="15261"/>
                    </a:lnTo>
                    <a:lnTo>
                      <a:pt x="86469" y="28629"/>
                    </a:lnTo>
                    <a:lnTo>
                      <a:pt x="96143" y="46268"/>
                    </a:lnTo>
                    <a:lnTo>
                      <a:pt x="100360" y="48866"/>
                    </a:lnTo>
                    <a:lnTo>
                      <a:pt x="104341" y="47089"/>
                    </a:lnTo>
                    <a:lnTo>
                      <a:pt x="132284" y="11983"/>
                    </a:lnTo>
                    <a:lnTo>
                      <a:pt x="150040" y="1045"/>
                    </a:lnTo>
                    <a:lnTo>
                      <a:pt x="159688" y="0"/>
                    </a:lnTo>
                    <a:lnTo>
                      <a:pt x="179767" y="5078"/>
                    </a:lnTo>
                    <a:lnTo>
                      <a:pt x="205213" y="21091"/>
                    </a:lnTo>
                    <a:lnTo>
                      <a:pt x="217158" y="37069"/>
                    </a:lnTo>
                    <a:lnTo>
                      <a:pt x="242156" y="9617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1856102" y="4528845"/>
                <a:ext cx="160369" cy="132292"/>
              </a:xfrm>
              <a:custGeom>
                <a:avLst/>
                <a:gdLst/>
                <a:ahLst/>
                <a:cxnLst/>
                <a:rect l="0" t="0" r="0" b="0"/>
                <a:pathLst>
                  <a:path w="160369" h="132292">
                    <a:moveTo>
                      <a:pt x="86669" y="42826"/>
                    </a:moveTo>
                    <a:lnTo>
                      <a:pt x="77093" y="18779"/>
                    </a:lnTo>
                    <a:lnTo>
                      <a:pt x="66425" y="4453"/>
                    </a:lnTo>
                    <a:lnTo>
                      <a:pt x="57965" y="866"/>
                    </a:lnTo>
                    <a:lnTo>
                      <a:pt x="36087" y="0"/>
                    </a:lnTo>
                    <a:lnTo>
                      <a:pt x="27211" y="3747"/>
                    </a:lnTo>
                    <a:lnTo>
                      <a:pt x="14230" y="17268"/>
                    </a:lnTo>
                    <a:lnTo>
                      <a:pt x="345" y="50201"/>
                    </a:lnTo>
                    <a:lnTo>
                      <a:pt x="0" y="89595"/>
                    </a:lnTo>
                    <a:lnTo>
                      <a:pt x="7595" y="110795"/>
                    </a:lnTo>
                    <a:lnTo>
                      <a:pt x="12896" y="119724"/>
                    </a:lnTo>
                    <a:lnTo>
                      <a:pt x="21109" y="125677"/>
                    </a:lnTo>
                    <a:lnTo>
                      <a:pt x="42713" y="132291"/>
                    </a:lnTo>
                    <a:lnTo>
                      <a:pt x="52686" y="131715"/>
                    </a:lnTo>
                    <a:lnTo>
                      <a:pt x="70006" y="124836"/>
                    </a:lnTo>
                    <a:lnTo>
                      <a:pt x="82382" y="110860"/>
                    </a:lnTo>
                    <a:lnTo>
                      <a:pt x="99860" y="73292"/>
                    </a:lnTo>
                    <a:lnTo>
                      <a:pt x="102482" y="71326"/>
                    </a:lnTo>
                    <a:lnTo>
                      <a:pt x="104230" y="74694"/>
                    </a:lnTo>
                    <a:lnTo>
                      <a:pt x="105395" y="81618"/>
                    </a:lnTo>
                    <a:lnTo>
                      <a:pt x="116048" y="95552"/>
                    </a:lnTo>
                    <a:lnTo>
                      <a:pt x="160368" y="1270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2063047" y="4329515"/>
                <a:ext cx="48181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48181" h="347441">
                    <a:moveTo>
                      <a:pt x="6066" y="0"/>
                    </a:moveTo>
                    <a:lnTo>
                      <a:pt x="0" y="32452"/>
                    </a:lnTo>
                    <a:lnTo>
                      <a:pt x="10625" y="89931"/>
                    </a:lnTo>
                    <a:lnTo>
                      <a:pt x="22651" y="151558"/>
                    </a:lnTo>
                    <a:lnTo>
                      <a:pt x="29359" y="210005"/>
                    </a:lnTo>
                    <a:lnTo>
                      <a:pt x="36013" y="266611"/>
                    </a:lnTo>
                    <a:lnTo>
                      <a:pt x="45769" y="322325"/>
                    </a:lnTo>
                    <a:lnTo>
                      <a:pt x="48180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2321797" y="4453983"/>
                <a:ext cx="440673" cy="170331"/>
              </a:xfrm>
              <a:custGeom>
                <a:avLst/>
                <a:gdLst/>
                <a:ahLst/>
                <a:cxnLst/>
                <a:rect l="0" t="0" r="0" b="0"/>
                <a:pathLst>
                  <a:path w="440673" h="170331">
                    <a:moveTo>
                      <a:pt x="0" y="65045"/>
                    </a:moveTo>
                    <a:lnTo>
                      <a:pt x="37478" y="73379"/>
                    </a:lnTo>
                    <a:lnTo>
                      <a:pt x="88901" y="75140"/>
                    </a:lnTo>
                    <a:lnTo>
                      <a:pt x="149747" y="83850"/>
                    </a:lnTo>
                    <a:lnTo>
                      <a:pt x="204015" y="85657"/>
                    </a:lnTo>
                    <a:lnTo>
                      <a:pt x="259794" y="86014"/>
                    </a:lnTo>
                    <a:lnTo>
                      <a:pt x="315873" y="86085"/>
                    </a:lnTo>
                    <a:lnTo>
                      <a:pt x="372010" y="86099"/>
                    </a:lnTo>
                    <a:lnTo>
                      <a:pt x="414122" y="86101"/>
                    </a:lnTo>
                    <a:lnTo>
                      <a:pt x="421140" y="82592"/>
                    </a:lnTo>
                    <a:lnTo>
                      <a:pt x="423480" y="76743"/>
                    </a:lnTo>
                    <a:lnTo>
                      <a:pt x="422700" y="69334"/>
                    </a:lnTo>
                    <a:lnTo>
                      <a:pt x="418670" y="63225"/>
                    </a:lnTo>
                    <a:lnTo>
                      <a:pt x="365541" y="25431"/>
                    </a:lnTo>
                    <a:lnTo>
                      <a:pt x="339155" y="10024"/>
                    </a:lnTo>
                    <a:lnTo>
                      <a:pt x="331388" y="3798"/>
                    </a:lnTo>
                    <a:lnTo>
                      <a:pt x="329720" y="817"/>
                    </a:lnTo>
                    <a:lnTo>
                      <a:pt x="332117" y="0"/>
                    </a:lnTo>
                    <a:lnTo>
                      <a:pt x="337225" y="624"/>
                    </a:lnTo>
                    <a:lnTo>
                      <a:pt x="399547" y="30482"/>
                    </a:lnTo>
                    <a:lnTo>
                      <a:pt x="438154" y="62068"/>
                    </a:lnTo>
                    <a:lnTo>
                      <a:pt x="440672" y="68909"/>
                    </a:lnTo>
                    <a:lnTo>
                      <a:pt x="440010" y="75810"/>
                    </a:lnTo>
                    <a:lnTo>
                      <a:pt x="417828" y="126042"/>
                    </a:lnTo>
                    <a:lnTo>
                      <a:pt x="379026" y="17033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2892804" y="4301257"/>
                <a:ext cx="161991" cy="377535"/>
              </a:xfrm>
              <a:custGeom>
                <a:avLst/>
                <a:gdLst/>
                <a:ahLst/>
                <a:cxnLst/>
                <a:rect l="0" t="0" r="0" b="0"/>
                <a:pathLst>
                  <a:path w="161991" h="377535">
                    <a:moveTo>
                      <a:pt x="18589" y="91429"/>
                    </a:moveTo>
                    <a:lnTo>
                      <a:pt x="21708" y="145573"/>
                    </a:lnTo>
                    <a:lnTo>
                      <a:pt x="27654" y="200520"/>
                    </a:lnTo>
                    <a:lnTo>
                      <a:pt x="37234" y="257604"/>
                    </a:lnTo>
                    <a:lnTo>
                      <a:pt x="47271" y="320872"/>
                    </a:lnTo>
                    <a:lnTo>
                      <a:pt x="55858" y="377534"/>
                    </a:lnTo>
                    <a:lnTo>
                      <a:pt x="55133" y="376922"/>
                    </a:lnTo>
                    <a:lnTo>
                      <a:pt x="35810" y="321896"/>
                    </a:lnTo>
                    <a:lnTo>
                      <a:pt x="18546" y="261928"/>
                    </a:lnTo>
                    <a:lnTo>
                      <a:pt x="8271" y="199106"/>
                    </a:lnTo>
                    <a:lnTo>
                      <a:pt x="0" y="143851"/>
                    </a:lnTo>
                    <a:lnTo>
                      <a:pt x="1383" y="105012"/>
                    </a:lnTo>
                    <a:lnTo>
                      <a:pt x="15586" y="49718"/>
                    </a:lnTo>
                    <a:lnTo>
                      <a:pt x="22324" y="28437"/>
                    </a:lnTo>
                    <a:lnTo>
                      <a:pt x="35456" y="13520"/>
                    </a:lnTo>
                    <a:lnTo>
                      <a:pt x="43872" y="7904"/>
                    </a:lnTo>
                    <a:lnTo>
                      <a:pt x="78072" y="0"/>
                    </a:lnTo>
                    <a:lnTo>
                      <a:pt x="98058" y="4391"/>
                    </a:lnTo>
                    <a:lnTo>
                      <a:pt x="129953" y="26273"/>
                    </a:lnTo>
                    <a:lnTo>
                      <a:pt x="151671" y="51847"/>
                    </a:lnTo>
                    <a:lnTo>
                      <a:pt x="159625" y="74617"/>
                    </a:lnTo>
                    <a:lnTo>
                      <a:pt x="161990" y="100335"/>
                    </a:lnTo>
                    <a:lnTo>
                      <a:pt x="150961" y="163298"/>
                    </a:lnTo>
                    <a:lnTo>
                      <a:pt x="138252" y="182252"/>
                    </a:lnTo>
                    <a:lnTo>
                      <a:pt x="129950" y="190582"/>
                    </a:lnTo>
                    <a:lnTo>
                      <a:pt x="108247" y="199838"/>
                    </a:lnTo>
                    <a:lnTo>
                      <a:pt x="71231" y="2072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043496" y="4474134"/>
                <a:ext cx="112068" cy="136551"/>
              </a:xfrm>
              <a:custGeom>
                <a:avLst/>
                <a:gdLst/>
                <a:ahLst/>
                <a:cxnLst/>
                <a:rect l="0" t="0" r="0" b="0"/>
                <a:pathLst>
                  <a:path w="112068" h="136551">
                    <a:moveTo>
                      <a:pt x="15295" y="65951"/>
                    </a:moveTo>
                    <a:lnTo>
                      <a:pt x="59258" y="80605"/>
                    </a:lnTo>
                    <a:lnTo>
                      <a:pt x="79288" y="81043"/>
                    </a:lnTo>
                    <a:lnTo>
                      <a:pt x="89543" y="79522"/>
                    </a:lnTo>
                    <a:lnTo>
                      <a:pt x="97549" y="74998"/>
                    </a:lnTo>
                    <a:lnTo>
                      <a:pt x="109564" y="60614"/>
                    </a:lnTo>
                    <a:lnTo>
                      <a:pt x="112067" y="51864"/>
                    </a:lnTo>
                    <a:lnTo>
                      <a:pt x="111727" y="32784"/>
                    </a:lnTo>
                    <a:lnTo>
                      <a:pt x="107659" y="25123"/>
                    </a:lnTo>
                    <a:lnTo>
                      <a:pt x="93780" y="13490"/>
                    </a:lnTo>
                    <a:lnTo>
                      <a:pt x="66236" y="364"/>
                    </a:lnTo>
                    <a:lnTo>
                      <a:pt x="57445" y="0"/>
                    </a:lnTo>
                    <a:lnTo>
                      <a:pt x="41438" y="5834"/>
                    </a:lnTo>
                    <a:lnTo>
                      <a:pt x="13683" y="22272"/>
                    </a:lnTo>
                    <a:lnTo>
                      <a:pt x="7201" y="30983"/>
                    </a:lnTo>
                    <a:lnTo>
                      <a:pt x="0" y="53139"/>
                    </a:lnTo>
                    <a:lnTo>
                      <a:pt x="1535" y="86332"/>
                    </a:lnTo>
                    <a:lnTo>
                      <a:pt x="9569" y="104645"/>
                    </a:lnTo>
                    <a:lnTo>
                      <a:pt x="14988" y="112804"/>
                    </a:lnTo>
                    <a:lnTo>
                      <a:pt x="30366" y="124989"/>
                    </a:lnTo>
                    <a:lnTo>
                      <a:pt x="50070" y="133134"/>
                    </a:lnTo>
                    <a:lnTo>
                      <a:pt x="83960" y="136550"/>
                    </a:lnTo>
                    <a:lnTo>
                      <a:pt x="110052" y="12912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3213178" y="4481681"/>
                <a:ext cx="87770" cy="156747"/>
              </a:xfrm>
              <a:custGeom>
                <a:avLst/>
                <a:gdLst/>
                <a:ahLst/>
                <a:cxnLst/>
                <a:rect l="0" t="0" r="0" b="0"/>
                <a:pathLst>
                  <a:path w="87770" h="156747">
                    <a:moveTo>
                      <a:pt x="14069" y="68933"/>
                    </a:moveTo>
                    <a:lnTo>
                      <a:pt x="32028" y="132360"/>
                    </a:lnTo>
                    <a:lnTo>
                      <a:pt x="39927" y="156746"/>
                    </a:lnTo>
                    <a:lnTo>
                      <a:pt x="20728" y="99425"/>
                    </a:lnTo>
                    <a:lnTo>
                      <a:pt x="0" y="37251"/>
                    </a:lnTo>
                    <a:lnTo>
                      <a:pt x="10" y="27924"/>
                    </a:lnTo>
                    <a:lnTo>
                      <a:pt x="6261" y="11323"/>
                    </a:lnTo>
                    <a:lnTo>
                      <a:pt x="13543" y="5959"/>
                    </a:lnTo>
                    <a:lnTo>
                      <a:pt x="34113" y="0"/>
                    </a:lnTo>
                    <a:lnTo>
                      <a:pt x="87769" y="576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3336778" y="4492382"/>
                <a:ext cx="122097" cy="135629"/>
              </a:xfrm>
              <a:custGeom>
                <a:avLst/>
                <a:gdLst/>
                <a:ahLst/>
                <a:cxnLst/>
                <a:rect l="0" t="0" r="0" b="0"/>
                <a:pathLst>
                  <a:path w="122097" h="135629">
                    <a:moveTo>
                      <a:pt x="79982" y="5589"/>
                    </a:moveTo>
                    <a:lnTo>
                      <a:pt x="63215" y="0"/>
                    </a:lnTo>
                    <a:lnTo>
                      <a:pt x="45624" y="3495"/>
                    </a:lnTo>
                    <a:lnTo>
                      <a:pt x="27277" y="14017"/>
                    </a:lnTo>
                    <a:lnTo>
                      <a:pt x="11324" y="30392"/>
                    </a:lnTo>
                    <a:lnTo>
                      <a:pt x="2674" y="52487"/>
                    </a:lnTo>
                    <a:lnTo>
                      <a:pt x="0" y="76736"/>
                    </a:lnTo>
                    <a:lnTo>
                      <a:pt x="2710" y="99211"/>
                    </a:lnTo>
                    <a:lnTo>
                      <a:pt x="7411" y="107778"/>
                    </a:lnTo>
                    <a:lnTo>
                      <a:pt x="21992" y="120416"/>
                    </a:lnTo>
                    <a:lnTo>
                      <a:pt x="49932" y="134109"/>
                    </a:lnTo>
                    <a:lnTo>
                      <a:pt x="70136" y="135628"/>
                    </a:lnTo>
                    <a:lnTo>
                      <a:pt x="122096" y="12140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3484002" y="4472206"/>
                <a:ext cx="101215" cy="148031"/>
              </a:xfrm>
              <a:custGeom>
                <a:avLst/>
                <a:gdLst/>
                <a:ahLst/>
                <a:cxnLst/>
                <a:rect l="0" t="0" r="0" b="0"/>
                <a:pathLst>
                  <a:path w="101215" h="148031">
                    <a:moveTo>
                      <a:pt x="48572" y="67879"/>
                    </a:moveTo>
                    <a:lnTo>
                      <a:pt x="65339" y="62290"/>
                    </a:lnTo>
                    <a:lnTo>
                      <a:pt x="79811" y="50187"/>
                    </a:lnTo>
                    <a:lnTo>
                      <a:pt x="86945" y="42047"/>
                    </a:lnTo>
                    <a:lnTo>
                      <a:pt x="89362" y="33110"/>
                    </a:lnTo>
                    <a:lnTo>
                      <a:pt x="85808" y="13822"/>
                    </a:lnTo>
                    <a:lnTo>
                      <a:pt x="79245" y="7275"/>
                    </a:lnTo>
                    <a:lnTo>
                      <a:pt x="59475" y="0"/>
                    </a:lnTo>
                    <a:lnTo>
                      <a:pt x="49991" y="400"/>
                    </a:lnTo>
                    <a:lnTo>
                      <a:pt x="33215" y="7082"/>
                    </a:lnTo>
                    <a:lnTo>
                      <a:pt x="10616" y="23999"/>
                    </a:lnTo>
                    <a:lnTo>
                      <a:pt x="2457" y="43308"/>
                    </a:lnTo>
                    <a:lnTo>
                      <a:pt x="0" y="66317"/>
                    </a:lnTo>
                    <a:lnTo>
                      <a:pt x="2808" y="88242"/>
                    </a:lnTo>
                    <a:lnTo>
                      <a:pt x="11074" y="106565"/>
                    </a:lnTo>
                    <a:lnTo>
                      <a:pt x="23717" y="122508"/>
                    </a:lnTo>
                    <a:lnTo>
                      <a:pt x="41035" y="137392"/>
                    </a:lnTo>
                    <a:lnTo>
                      <a:pt x="63550" y="145567"/>
                    </a:lnTo>
                    <a:lnTo>
                      <a:pt x="84474" y="148030"/>
                    </a:lnTo>
                    <a:lnTo>
                      <a:pt x="90054" y="147050"/>
                    </a:lnTo>
                    <a:lnTo>
                      <a:pt x="101214" y="1415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3648387" y="4498211"/>
                <a:ext cx="115815" cy="113708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13708">
                    <a:moveTo>
                      <a:pt x="0" y="52403"/>
                    </a:moveTo>
                    <a:lnTo>
                      <a:pt x="9553" y="113707"/>
                    </a:lnTo>
                    <a:lnTo>
                      <a:pt x="9069" y="91884"/>
                    </a:lnTo>
                    <a:lnTo>
                      <a:pt x="1426" y="35938"/>
                    </a:lnTo>
                    <a:lnTo>
                      <a:pt x="4460" y="25048"/>
                    </a:lnTo>
                    <a:lnTo>
                      <a:pt x="17190" y="6710"/>
                    </a:lnTo>
                    <a:lnTo>
                      <a:pt x="25498" y="2054"/>
                    </a:lnTo>
                    <a:lnTo>
                      <a:pt x="44088" y="0"/>
                    </a:lnTo>
                    <a:lnTo>
                      <a:pt x="51619" y="3429"/>
                    </a:lnTo>
                    <a:lnTo>
                      <a:pt x="81739" y="38155"/>
                    </a:lnTo>
                    <a:lnTo>
                      <a:pt x="115814" y="9451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3785258" y="4329515"/>
                <a:ext cx="63172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94799">
                    <a:moveTo>
                      <a:pt x="0" y="0"/>
                    </a:moveTo>
                    <a:lnTo>
                      <a:pt x="14654" y="53028"/>
                    </a:lnTo>
                    <a:lnTo>
                      <a:pt x="28197" y="103238"/>
                    </a:lnTo>
                    <a:lnTo>
                      <a:pt x="39018" y="158217"/>
                    </a:lnTo>
                    <a:lnTo>
                      <a:pt x="50111" y="219750"/>
                    </a:lnTo>
                    <a:lnTo>
                      <a:pt x="60244" y="262946"/>
                    </a:lnTo>
                    <a:lnTo>
                      <a:pt x="63171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3743144" y="4445329"/>
                <a:ext cx="1052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529">
                    <a:moveTo>
                      <a:pt x="105285" y="0"/>
                    </a:moveTo>
                    <a:lnTo>
                      <a:pt x="51140" y="0"/>
                    </a:lnTo>
                    <a:lnTo>
                      <a:pt x="27408" y="116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53050" y="4676955"/>
                <a:ext cx="3116437" cy="147401"/>
              </a:xfrm>
              <a:custGeom>
                <a:avLst/>
                <a:gdLst/>
                <a:ahLst/>
                <a:cxnLst/>
                <a:rect l="0" t="0" r="0" b="0"/>
                <a:pathLst>
                  <a:path w="3116437" h="147401">
                    <a:moveTo>
                      <a:pt x="3116436" y="21058"/>
                    </a:moveTo>
                    <a:lnTo>
                      <a:pt x="3078957" y="29391"/>
                    </a:lnTo>
                    <a:lnTo>
                      <a:pt x="3021120" y="38533"/>
                    </a:lnTo>
                    <a:lnTo>
                      <a:pt x="2968233" y="44526"/>
                    </a:lnTo>
                    <a:lnTo>
                      <a:pt x="2912726" y="51040"/>
                    </a:lnTo>
                    <a:lnTo>
                      <a:pt x="2856701" y="52326"/>
                    </a:lnTo>
                    <a:lnTo>
                      <a:pt x="2800574" y="52581"/>
                    </a:lnTo>
                    <a:lnTo>
                      <a:pt x="2750017" y="47041"/>
                    </a:lnTo>
                    <a:lnTo>
                      <a:pt x="2690594" y="43088"/>
                    </a:lnTo>
                    <a:lnTo>
                      <a:pt x="2635702" y="39187"/>
                    </a:lnTo>
                    <a:lnTo>
                      <a:pt x="2579539" y="27498"/>
                    </a:lnTo>
                    <a:lnTo>
                      <a:pt x="2529326" y="22966"/>
                    </a:lnTo>
                    <a:lnTo>
                      <a:pt x="2467193" y="20265"/>
                    </a:lnTo>
                    <a:lnTo>
                      <a:pt x="2417009" y="13934"/>
                    </a:lnTo>
                    <a:lnTo>
                      <a:pt x="2366266" y="11538"/>
                    </a:lnTo>
                    <a:lnTo>
                      <a:pt x="2303485" y="10729"/>
                    </a:lnTo>
                    <a:lnTo>
                      <a:pt x="2252430" y="7469"/>
                    </a:lnTo>
                    <a:lnTo>
                      <a:pt x="2203378" y="2213"/>
                    </a:lnTo>
                    <a:lnTo>
                      <a:pt x="2144882" y="437"/>
                    </a:lnTo>
                    <a:lnTo>
                      <a:pt x="2096772" y="130"/>
                    </a:lnTo>
                    <a:lnTo>
                      <a:pt x="2036520" y="26"/>
                    </a:lnTo>
                    <a:lnTo>
                      <a:pt x="1976438" y="6"/>
                    </a:lnTo>
                    <a:lnTo>
                      <a:pt x="1914180" y="1"/>
                    </a:lnTo>
                    <a:lnTo>
                      <a:pt x="1859830" y="0"/>
                    </a:lnTo>
                    <a:lnTo>
                      <a:pt x="1810452" y="0"/>
                    </a:lnTo>
                    <a:lnTo>
                      <a:pt x="1751845" y="0"/>
                    </a:lnTo>
                    <a:lnTo>
                      <a:pt x="1695208" y="3120"/>
                    </a:lnTo>
                    <a:lnTo>
                      <a:pt x="1633371" y="9066"/>
                    </a:lnTo>
                    <a:lnTo>
                      <a:pt x="1572066" y="10240"/>
                    </a:lnTo>
                    <a:lnTo>
                      <a:pt x="1522027" y="11613"/>
                    </a:lnTo>
                    <a:lnTo>
                      <a:pt x="1471326" y="18909"/>
                    </a:lnTo>
                    <a:lnTo>
                      <a:pt x="1408559" y="28735"/>
                    </a:lnTo>
                    <a:lnTo>
                      <a:pt x="1345772" y="36612"/>
                    </a:lnTo>
                    <a:lnTo>
                      <a:pt x="1287140" y="48263"/>
                    </a:lnTo>
                    <a:lnTo>
                      <a:pt x="1237563" y="52515"/>
                    </a:lnTo>
                    <a:lnTo>
                      <a:pt x="1186999" y="60664"/>
                    </a:lnTo>
                    <a:lnTo>
                      <a:pt x="1130518" y="73898"/>
                    </a:lnTo>
                    <a:lnTo>
                      <a:pt x="1067194" y="84038"/>
                    </a:lnTo>
                    <a:lnTo>
                      <a:pt x="1005650" y="93115"/>
                    </a:lnTo>
                    <a:lnTo>
                      <a:pt x="944697" y="95602"/>
                    </a:lnTo>
                    <a:lnTo>
                      <a:pt x="893316" y="103026"/>
                    </a:lnTo>
                    <a:lnTo>
                      <a:pt x="830587" y="112223"/>
                    </a:lnTo>
                    <a:lnTo>
                      <a:pt x="783703" y="114750"/>
                    </a:lnTo>
                    <a:lnTo>
                      <a:pt x="732767" y="115498"/>
                    </a:lnTo>
                    <a:lnTo>
                      <a:pt x="680630" y="116890"/>
                    </a:lnTo>
                    <a:lnTo>
                      <a:pt x="626968" y="123022"/>
                    </a:lnTo>
                    <a:lnTo>
                      <a:pt x="568304" y="125359"/>
                    </a:lnTo>
                    <a:lnTo>
                      <a:pt x="513357" y="126051"/>
                    </a:lnTo>
                    <a:lnTo>
                      <a:pt x="460032" y="126256"/>
                    </a:lnTo>
                    <a:lnTo>
                      <a:pt x="407187" y="127487"/>
                    </a:lnTo>
                    <a:lnTo>
                      <a:pt x="354485" y="133571"/>
                    </a:lnTo>
                    <a:lnTo>
                      <a:pt x="301825" y="135893"/>
                    </a:lnTo>
                    <a:lnTo>
                      <a:pt x="249177" y="137751"/>
                    </a:lnTo>
                    <a:lnTo>
                      <a:pt x="196533" y="144021"/>
                    </a:lnTo>
                    <a:lnTo>
                      <a:pt x="142720" y="146399"/>
                    </a:lnTo>
                    <a:lnTo>
                      <a:pt x="85182" y="147103"/>
                    </a:lnTo>
                    <a:lnTo>
                      <a:pt x="28871" y="147341"/>
                    </a:lnTo>
                    <a:lnTo>
                      <a:pt x="0" y="1474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4069527" y="442427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4080055" y="459272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4364325" y="4306114"/>
              <a:ext cx="5055295" cy="590035"/>
              <a:chOff x="4364325" y="4306114"/>
              <a:chExt cx="5055295" cy="590035"/>
            </a:xfrm>
          </p:grpSpPr>
          <p:sp>
            <p:nvSpPr>
              <p:cNvPr id="155" name="Freeform 154"/>
              <p:cNvSpPr/>
              <p:nvPr/>
            </p:nvSpPr>
            <p:spPr>
              <a:xfrm>
                <a:off x="4364325" y="4306114"/>
                <a:ext cx="231000" cy="444542"/>
              </a:xfrm>
              <a:custGeom>
                <a:avLst/>
                <a:gdLst/>
                <a:ahLst/>
                <a:cxnLst/>
                <a:rect l="0" t="0" r="0" b="0"/>
                <a:pathLst>
                  <a:path w="231000" h="444542">
                    <a:moveTo>
                      <a:pt x="0" y="412956"/>
                    </a:moveTo>
                    <a:lnTo>
                      <a:pt x="5589" y="354339"/>
                    </a:lnTo>
                    <a:lnTo>
                      <a:pt x="10723" y="292929"/>
                    </a:lnTo>
                    <a:lnTo>
                      <a:pt x="18669" y="234525"/>
                    </a:lnTo>
                    <a:lnTo>
                      <a:pt x="29148" y="172260"/>
                    </a:lnTo>
                    <a:lnTo>
                      <a:pt x="45765" y="112760"/>
                    </a:lnTo>
                    <a:lnTo>
                      <a:pt x="49227" y="107541"/>
                    </a:lnTo>
                    <a:lnTo>
                      <a:pt x="52705" y="107570"/>
                    </a:lnTo>
                    <a:lnTo>
                      <a:pt x="56194" y="111100"/>
                    </a:lnTo>
                    <a:lnTo>
                      <a:pt x="82802" y="170566"/>
                    </a:lnTo>
                    <a:lnTo>
                      <a:pt x="102393" y="196727"/>
                    </a:lnTo>
                    <a:lnTo>
                      <a:pt x="109206" y="199783"/>
                    </a:lnTo>
                    <a:lnTo>
                      <a:pt x="116088" y="199481"/>
                    </a:lnTo>
                    <a:lnTo>
                      <a:pt x="129973" y="192906"/>
                    </a:lnTo>
                    <a:lnTo>
                      <a:pt x="143944" y="182185"/>
                    </a:lnTo>
                    <a:lnTo>
                      <a:pt x="159374" y="157406"/>
                    </a:lnTo>
                    <a:lnTo>
                      <a:pt x="187902" y="96849"/>
                    </a:lnTo>
                    <a:lnTo>
                      <a:pt x="213630" y="33907"/>
                    </a:lnTo>
                    <a:lnTo>
                      <a:pt x="224475" y="2338"/>
                    </a:lnTo>
                    <a:lnTo>
                      <a:pt x="226859" y="0"/>
                    </a:lnTo>
                    <a:lnTo>
                      <a:pt x="228448" y="3121"/>
                    </a:lnTo>
                    <a:lnTo>
                      <a:pt x="230999" y="41752"/>
                    </a:lnTo>
                    <a:lnTo>
                      <a:pt x="224267" y="102849"/>
                    </a:lnTo>
                    <a:lnTo>
                      <a:pt x="218605" y="165003"/>
                    </a:lnTo>
                    <a:lnTo>
                      <a:pt x="212951" y="210027"/>
                    </a:lnTo>
                    <a:lnTo>
                      <a:pt x="211276" y="264701"/>
                    </a:lnTo>
                    <a:lnTo>
                      <a:pt x="205120" y="324399"/>
                    </a:lnTo>
                    <a:lnTo>
                      <a:pt x="201045" y="378392"/>
                    </a:lnTo>
                    <a:lnTo>
                      <a:pt x="200240" y="424759"/>
                    </a:lnTo>
                    <a:lnTo>
                      <a:pt x="200042" y="4445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4602531" y="4571671"/>
                <a:ext cx="117026" cy="159859"/>
              </a:xfrm>
              <a:custGeom>
                <a:avLst/>
                <a:gdLst/>
                <a:ahLst/>
                <a:cxnLst/>
                <a:rect l="0" t="0" r="0" b="0"/>
                <a:pathLst>
                  <a:path w="117026" h="159859">
                    <a:moveTo>
                      <a:pt x="77649" y="21057"/>
                    </a:moveTo>
                    <a:lnTo>
                      <a:pt x="55292" y="26646"/>
                    </a:lnTo>
                    <a:lnTo>
                      <a:pt x="38077" y="38749"/>
                    </a:lnTo>
                    <a:lnTo>
                      <a:pt x="23797" y="55826"/>
                    </a:lnTo>
                    <a:lnTo>
                      <a:pt x="1205" y="105704"/>
                    </a:lnTo>
                    <a:lnTo>
                      <a:pt x="0" y="126528"/>
                    </a:lnTo>
                    <a:lnTo>
                      <a:pt x="1317" y="136995"/>
                    </a:lnTo>
                    <a:lnTo>
                      <a:pt x="5703" y="145142"/>
                    </a:lnTo>
                    <a:lnTo>
                      <a:pt x="19937" y="157314"/>
                    </a:lnTo>
                    <a:lnTo>
                      <a:pt x="28646" y="159858"/>
                    </a:lnTo>
                    <a:lnTo>
                      <a:pt x="47681" y="159565"/>
                    </a:lnTo>
                    <a:lnTo>
                      <a:pt x="64720" y="152416"/>
                    </a:lnTo>
                    <a:lnTo>
                      <a:pt x="80092" y="140270"/>
                    </a:lnTo>
                    <a:lnTo>
                      <a:pt x="100729" y="113701"/>
                    </a:lnTo>
                    <a:lnTo>
                      <a:pt x="113604" y="82432"/>
                    </a:lnTo>
                    <a:lnTo>
                      <a:pt x="117025" y="57303"/>
                    </a:lnTo>
                    <a:lnTo>
                      <a:pt x="112307" y="36776"/>
                    </a:lnTo>
                    <a:lnTo>
                      <a:pt x="8817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4743351" y="4508500"/>
                <a:ext cx="147400" cy="184449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84449">
                    <a:moveTo>
                      <a:pt x="0" y="31585"/>
                    </a:moveTo>
                    <a:lnTo>
                      <a:pt x="17958" y="95013"/>
                    </a:lnTo>
                    <a:lnTo>
                      <a:pt x="45876" y="157950"/>
                    </a:lnTo>
                    <a:lnTo>
                      <a:pt x="54704" y="178994"/>
                    </a:lnTo>
                    <a:lnTo>
                      <a:pt x="59866" y="183670"/>
                    </a:lnTo>
                    <a:lnTo>
                      <a:pt x="65647" y="184448"/>
                    </a:lnTo>
                    <a:lnTo>
                      <a:pt x="71841" y="182627"/>
                    </a:lnTo>
                    <a:lnTo>
                      <a:pt x="77140" y="177903"/>
                    </a:lnTo>
                    <a:lnTo>
                      <a:pt x="86147" y="163296"/>
                    </a:lnTo>
                    <a:lnTo>
                      <a:pt x="105075" y="103681"/>
                    </a:lnTo>
                    <a:lnTo>
                      <a:pt x="122805" y="43289"/>
                    </a:lnTo>
                    <a:lnTo>
                      <a:pt x="133353" y="14386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4904054" y="4522268"/>
                <a:ext cx="144624" cy="151267"/>
              </a:xfrm>
              <a:custGeom>
                <a:avLst/>
                <a:gdLst/>
                <a:ahLst/>
                <a:cxnLst/>
                <a:rect l="0" t="0" r="0" b="0"/>
                <a:pathLst>
                  <a:path w="144624" h="151267">
                    <a:moveTo>
                      <a:pt x="7753" y="102045"/>
                    </a:moveTo>
                    <a:lnTo>
                      <a:pt x="24521" y="107634"/>
                    </a:lnTo>
                    <a:lnTo>
                      <a:pt x="42111" y="107259"/>
                    </a:lnTo>
                    <a:lnTo>
                      <a:pt x="82000" y="97486"/>
                    </a:lnTo>
                    <a:lnTo>
                      <a:pt x="107611" y="82107"/>
                    </a:lnTo>
                    <a:lnTo>
                      <a:pt x="119595" y="66277"/>
                    </a:lnTo>
                    <a:lnTo>
                      <a:pt x="124428" y="57143"/>
                    </a:lnTo>
                    <a:lnTo>
                      <a:pt x="126679" y="37635"/>
                    </a:lnTo>
                    <a:lnTo>
                      <a:pt x="125642" y="27519"/>
                    </a:lnTo>
                    <a:lnTo>
                      <a:pt x="121440" y="19606"/>
                    </a:lnTo>
                    <a:lnTo>
                      <a:pt x="107414" y="7694"/>
                    </a:lnTo>
                    <a:lnTo>
                      <a:pt x="74197" y="0"/>
                    </a:lnTo>
                    <a:lnTo>
                      <a:pt x="54441" y="4439"/>
                    </a:lnTo>
                    <a:lnTo>
                      <a:pt x="22694" y="26353"/>
                    </a:lnTo>
                    <a:lnTo>
                      <a:pt x="6591" y="51932"/>
                    </a:lnTo>
                    <a:lnTo>
                      <a:pt x="0" y="87327"/>
                    </a:lnTo>
                    <a:lnTo>
                      <a:pt x="4697" y="110711"/>
                    </a:lnTo>
                    <a:lnTo>
                      <a:pt x="9225" y="121861"/>
                    </a:lnTo>
                    <a:lnTo>
                      <a:pt x="23615" y="137368"/>
                    </a:lnTo>
                    <a:lnTo>
                      <a:pt x="32366" y="143141"/>
                    </a:lnTo>
                    <a:lnTo>
                      <a:pt x="67038" y="151266"/>
                    </a:lnTo>
                    <a:lnTo>
                      <a:pt x="101358" y="148085"/>
                    </a:lnTo>
                    <a:lnTo>
                      <a:pt x="144623" y="1336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5354004" y="4371629"/>
                <a:ext cx="10530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26385">
                    <a:moveTo>
                      <a:pt x="0" y="0"/>
                    </a:moveTo>
                    <a:lnTo>
                      <a:pt x="0" y="48931"/>
                    </a:lnTo>
                    <a:lnTo>
                      <a:pt x="5589" y="102472"/>
                    </a:lnTo>
                    <a:lnTo>
                      <a:pt x="9553" y="155249"/>
                    </a:lnTo>
                    <a:lnTo>
                      <a:pt x="10336" y="210734"/>
                    </a:lnTo>
                    <a:lnTo>
                      <a:pt x="10491" y="272344"/>
                    </a:lnTo>
                    <a:lnTo>
                      <a:pt x="10529" y="3263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5206605" y="4519028"/>
                <a:ext cx="21057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1587">
                    <a:moveTo>
                      <a:pt x="210570" y="0"/>
                    </a:moveTo>
                    <a:lnTo>
                      <a:pt x="154355" y="16788"/>
                    </a:lnTo>
                    <a:lnTo>
                      <a:pt x="98904" y="23334"/>
                    </a:lnTo>
                    <a:lnTo>
                      <a:pt x="42283" y="29956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5417175" y="4350572"/>
                <a:ext cx="242156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305328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09091"/>
                    </a:lnTo>
                    <a:lnTo>
                      <a:pt x="0" y="165005"/>
                    </a:lnTo>
                    <a:lnTo>
                      <a:pt x="0" y="224230"/>
                    </a:lnTo>
                    <a:lnTo>
                      <a:pt x="6066" y="285419"/>
                    </a:lnTo>
                    <a:lnTo>
                      <a:pt x="5214" y="285035"/>
                    </a:lnTo>
                    <a:lnTo>
                      <a:pt x="3476" y="281270"/>
                    </a:lnTo>
                    <a:lnTo>
                      <a:pt x="6619" y="259205"/>
                    </a:lnTo>
                    <a:lnTo>
                      <a:pt x="19331" y="221477"/>
                    </a:lnTo>
                    <a:lnTo>
                      <a:pt x="30428" y="205279"/>
                    </a:lnTo>
                    <a:lnTo>
                      <a:pt x="46279" y="193401"/>
                    </a:lnTo>
                    <a:lnTo>
                      <a:pt x="55419" y="188595"/>
                    </a:lnTo>
                    <a:lnTo>
                      <a:pt x="63852" y="187731"/>
                    </a:lnTo>
                    <a:lnTo>
                      <a:pt x="79461" y="193011"/>
                    </a:lnTo>
                    <a:lnTo>
                      <a:pt x="91078" y="206276"/>
                    </a:lnTo>
                    <a:lnTo>
                      <a:pt x="111820" y="260741"/>
                    </a:lnTo>
                    <a:lnTo>
                      <a:pt x="119108" y="283171"/>
                    </a:lnTo>
                    <a:lnTo>
                      <a:pt x="122689" y="287047"/>
                    </a:lnTo>
                    <a:lnTo>
                      <a:pt x="126246" y="286121"/>
                    </a:lnTo>
                    <a:lnTo>
                      <a:pt x="182375" y="231401"/>
                    </a:lnTo>
                    <a:lnTo>
                      <a:pt x="223668" y="195333"/>
                    </a:lnTo>
                    <a:lnTo>
                      <a:pt x="238229" y="176891"/>
                    </a:lnTo>
                    <a:lnTo>
                      <a:pt x="240707" y="168231"/>
                    </a:lnTo>
                    <a:lnTo>
                      <a:pt x="240020" y="160117"/>
                    </a:lnTo>
                    <a:lnTo>
                      <a:pt x="237222" y="152368"/>
                    </a:lnTo>
                    <a:lnTo>
                      <a:pt x="230678" y="147202"/>
                    </a:lnTo>
                    <a:lnTo>
                      <a:pt x="210928" y="141463"/>
                    </a:lnTo>
                    <a:lnTo>
                      <a:pt x="201450" y="142271"/>
                    </a:lnTo>
                    <a:lnTo>
                      <a:pt x="184679" y="149410"/>
                    </a:lnTo>
                    <a:lnTo>
                      <a:pt x="154850" y="174226"/>
                    </a:lnTo>
                    <a:lnTo>
                      <a:pt x="140572" y="192077"/>
                    </a:lnTo>
                    <a:lnTo>
                      <a:pt x="132667" y="214829"/>
                    </a:lnTo>
                    <a:lnTo>
                      <a:pt x="130323" y="239369"/>
                    </a:lnTo>
                    <a:lnTo>
                      <a:pt x="133180" y="261974"/>
                    </a:lnTo>
                    <a:lnTo>
                      <a:pt x="141470" y="280600"/>
                    </a:lnTo>
                    <a:lnTo>
                      <a:pt x="146955" y="288842"/>
                    </a:lnTo>
                    <a:lnTo>
                      <a:pt x="155292" y="294337"/>
                    </a:lnTo>
                    <a:lnTo>
                      <a:pt x="189382" y="302071"/>
                    </a:lnTo>
                    <a:lnTo>
                      <a:pt x="242155" y="3053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5824023" y="4369785"/>
                <a:ext cx="140635" cy="323337"/>
              </a:xfrm>
              <a:custGeom>
                <a:avLst/>
                <a:gdLst/>
                <a:ahLst/>
                <a:cxnLst/>
                <a:rect l="0" t="0" r="0" b="0"/>
                <a:pathLst>
                  <a:path w="140635" h="323337">
                    <a:moveTo>
                      <a:pt x="109048" y="222943"/>
                    </a:moveTo>
                    <a:lnTo>
                      <a:pt x="109048" y="200586"/>
                    </a:lnTo>
                    <a:lnTo>
                      <a:pt x="105539" y="192830"/>
                    </a:lnTo>
                    <a:lnTo>
                      <a:pt x="92280" y="181093"/>
                    </a:lnTo>
                    <a:lnTo>
                      <a:pt x="65085" y="167909"/>
                    </a:lnTo>
                    <a:lnTo>
                      <a:pt x="45055" y="166508"/>
                    </a:lnTo>
                    <a:lnTo>
                      <a:pt x="34801" y="167772"/>
                    </a:lnTo>
                    <a:lnTo>
                      <a:pt x="26795" y="172124"/>
                    </a:lnTo>
                    <a:lnTo>
                      <a:pt x="14779" y="186319"/>
                    </a:lnTo>
                    <a:lnTo>
                      <a:pt x="1438" y="214041"/>
                    </a:lnTo>
                    <a:lnTo>
                      <a:pt x="0" y="237314"/>
                    </a:lnTo>
                    <a:lnTo>
                      <a:pt x="8609" y="284793"/>
                    </a:lnTo>
                    <a:lnTo>
                      <a:pt x="23787" y="311719"/>
                    </a:lnTo>
                    <a:lnTo>
                      <a:pt x="32320" y="317222"/>
                    </a:lnTo>
                    <a:lnTo>
                      <a:pt x="54280" y="323336"/>
                    </a:lnTo>
                    <a:lnTo>
                      <a:pt x="64347" y="321457"/>
                    </a:lnTo>
                    <a:lnTo>
                      <a:pt x="81772" y="310011"/>
                    </a:lnTo>
                    <a:lnTo>
                      <a:pt x="110853" y="266831"/>
                    </a:lnTo>
                    <a:lnTo>
                      <a:pt x="132928" y="212648"/>
                    </a:lnTo>
                    <a:lnTo>
                      <a:pt x="139112" y="161941"/>
                    </a:lnTo>
                    <a:lnTo>
                      <a:pt x="140333" y="103745"/>
                    </a:lnTo>
                    <a:lnTo>
                      <a:pt x="140574" y="41860"/>
                    </a:lnTo>
                    <a:lnTo>
                      <a:pt x="135027" y="4342"/>
                    </a:lnTo>
                    <a:lnTo>
                      <a:pt x="131047" y="0"/>
                    </a:lnTo>
                    <a:lnTo>
                      <a:pt x="126053" y="615"/>
                    </a:lnTo>
                    <a:lnTo>
                      <a:pt x="120385" y="4534"/>
                    </a:lnTo>
                    <a:lnTo>
                      <a:pt x="114087" y="21367"/>
                    </a:lnTo>
                    <a:lnTo>
                      <a:pt x="102476" y="83747"/>
                    </a:lnTo>
                    <a:lnTo>
                      <a:pt x="102421" y="142068"/>
                    </a:lnTo>
                    <a:lnTo>
                      <a:pt x="107739" y="203978"/>
                    </a:lnTo>
                    <a:lnTo>
                      <a:pt x="114250" y="241500"/>
                    </a:lnTo>
                    <a:lnTo>
                      <a:pt x="140634" y="286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5999310" y="4484244"/>
                <a:ext cx="104039" cy="161127"/>
              </a:xfrm>
              <a:custGeom>
                <a:avLst/>
                <a:gdLst/>
                <a:ahLst/>
                <a:cxnLst/>
                <a:rect l="0" t="0" r="0" b="0"/>
                <a:pathLst>
                  <a:path w="104039" h="161127">
                    <a:moveTo>
                      <a:pt x="17989" y="97955"/>
                    </a:moveTo>
                    <a:lnTo>
                      <a:pt x="70694" y="78827"/>
                    </a:lnTo>
                    <a:lnTo>
                      <a:pt x="86647" y="67617"/>
                    </a:lnTo>
                    <a:lnTo>
                      <a:pt x="98417" y="51716"/>
                    </a:lnTo>
                    <a:lnTo>
                      <a:pt x="103193" y="42563"/>
                    </a:lnTo>
                    <a:lnTo>
                      <a:pt x="104038" y="34120"/>
                    </a:lnTo>
                    <a:lnTo>
                      <a:pt x="98737" y="18502"/>
                    </a:lnTo>
                    <a:lnTo>
                      <a:pt x="85463" y="6881"/>
                    </a:lnTo>
                    <a:lnTo>
                      <a:pt x="77010" y="2144"/>
                    </a:lnTo>
                    <a:lnTo>
                      <a:pt x="58259" y="0"/>
                    </a:lnTo>
                    <a:lnTo>
                      <a:pt x="39396" y="4117"/>
                    </a:lnTo>
                    <a:lnTo>
                      <a:pt x="23214" y="13745"/>
                    </a:lnTo>
                    <a:lnTo>
                      <a:pt x="11343" y="28943"/>
                    </a:lnTo>
                    <a:lnTo>
                      <a:pt x="3337" y="48566"/>
                    </a:lnTo>
                    <a:lnTo>
                      <a:pt x="0" y="84751"/>
                    </a:lnTo>
                    <a:lnTo>
                      <a:pt x="3365" y="107295"/>
                    </a:lnTo>
                    <a:lnTo>
                      <a:pt x="11880" y="125893"/>
                    </a:lnTo>
                    <a:lnTo>
                      <a:pt x="17426" y="134128"/>
                    </a:lnTo>
                    <a:lnTo>
                      <a:pt x="32947" y="146397"/>
                    </a:lnTo>
                    <a:lnTo>
                      <a:pt x="52713" y="154580"/>
                    </a:lnTo>
                    <a:lnTo>
                      <a:pt x="102217" y="1611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6168654" y="4523968"/>
                <a:ext cx="111858" cy="125751"/>
              </a:xfrm>
              <a:custGeom>
                <a:avLst/>
                <a:gdLst/>
                <a:ahLst/>
                <a:cxnLst/>
                <a:rect l="0" t="0" r="0" b="0"/>
                <a:pathLst>
                  <a:path w="111858" h="125751">
                    <a:moveTo>
                      <a:pt x="69744" y="5589"/>
                    </a:moveTo>
                    <a:lnTo>
                      <a:pt x="52976" y="0"/>
                    </a:lnTo>
                    <a:lnTo>
                      <a:pt x="45697" y="693"/>
                    </a:lnTo>
                    <a:lnTo>
                      <a:pt x="31371" y="7702"/>
                    </a:lnTo>
                    <a:lnTo>
                      <a:pt x="10151" y="30391"/>
                    </a:lnTo>
                    <a:lnTo>
                      <a:pt x="2313" y="52487"/>
                    </a:lnTo>
                    <a:lnTo>
                      <a:pt x="0" y="76735"/>
                    </a:lnTo>
                    <a:lnTo>
                      <a:pt x="2872" y="99211"/>
                    </a:lnTo>
                    <a:lnTo>
                      <a:pt x="8785" y="106608"/>
                    </a:lnTo>
                    <a:lnTo>
                      <a:pt x="59275" y="125043"/>
                    </a:lnTo>
                    <a:lnTo>
                      <a:pt x="80299" y="125750"/>
                    </a:lnTo>
                    <a:lnTo>
                      <a:pt x="111857" y="12140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6338094" y="4571671"/>
                <a:ext cx="16118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6118" h="84229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16117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6333154" y="4466386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6406853" y="4550988"/>
                <a:ext cx="221100" cy="104912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104912">
                    <a:moveTo>
                      <a:pt x="0" y="20683"/>
                    </a:moveTo>
                    <a:lnTo>
                      <a:pt x="16789" y="75728"/>
                    </a:lnTo>
                    <a:lnTo>
                      <a:pt x="19793" y="104322"/>
                    </a:lnTo>
                    <a:lnTo>
                      <a:pt x="20947" y="52645"/>
                    </a:lnTo>
                    <a:lnTo>
                      <a:pt x="21008" y="26309"/>
                    </a:lnTo>
                    <a:lnTo>
                      <a:pt x="24535" y="16245"/>
                    </a:lnTo>
                    <a:lnTo>
                      <a:pt x="37810" y="1943"/>
                    </a:lnTo>
                    <a:lnTo>
                      <a:pt x="45094" y="0"/>
                    </a:lnTo>
                    <a:lnTo>
                      <a:pt x="52290" y="1045"/>
                    </a:lnTo>
                    <a:lnTo>
                      <a:pt x="66524" y="8446"/>
                    </a:lnTo>
                    <a:lnTo>
                      <a:pt x="80650" y="19533"/>
                    </a:lnTo>
                    <a:lnTo>
                      <a:pt x="96166" y="44519"/>
                    </a:lnTo>
                    <a:lnTo>
                      <a:pt x="99206" y="45932"/>
                    </a:lnTo>
                    <a:lnTo>
                      <a:pt x="101232" y="42195"/>
                    </a:lnTo>
                    <a:lnTo>
                      <a:pt x="102583" y="35024"/>
                    </a:lnTo>
                    <a:lnTo>
                      <a:pt x="115663" y="13753"/>
                    </a:lnTo>
                    <a:lnTo>
                      <a:pt x="134074" y="5905"/>
                    </a:lnTo>
                    <a:lnTo>
                      <a:pt x="145535" y="3812"/>
                    </a:lnTo>
                    <a:lnTo>
                      <a:pt x="167628" y="7725"/>
                    </a:lnTo>
                    <a:lnTo>
                      <a:pt x="187976" y="18433"/>
                    </a:lnTo>
                    <a:lnTo>
                      <a:pt x="204818" y="34891"/>
                    </a:lnTo>
                    <a:lnTo>
                      <a:pt x="213863" y="57023"/>
                    </a:lnTo>
                    <a:lnTo>
                      <a:pt x="221099" y="1049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6667706" y="4554842"/>
                <a:ext cx="170817" cy="122114"/>
              </a:xfrm>
              <a:custGeom>
                <a:avLst/>
                <a:gdLst/>
                <a:ahLst/>
                <a:cxnLst/>
                <a:rect l="0" t="0" r="0" b="0"/>
                <a:pathLst>
                  <a:path w="170817" h="122114">
                    <a:moveTo>
                      <a:pt x="107645" y="48414"/>
                    </a:moveTo>
                    <a:lnTo>
                      <a:pt x="98070" y="24368"/>
                    </a:lnTo>
                    <a:lnTo>
                      <a:pt x="87401" y="10041"/>
                    </a:lnTo>
                    <a:lnTo>
                      <a:pt x="68623" y="2113"/>
                    </a:lnTo>
                    <a:lnTo>
                      <a:pt x="57064" y="0"/>
                    </a:lnTo>
                    <a:lnTo>
                      <a:pt x="34861" y="3890"/>
                    </a:lnTo>
                    <a:lnTo>
                      <a:pt x="24028" y="8203"/>
                    </a:lnTo>
                    <a:lnTo>
                      <a:pt x="15635" y="15758"/>
                    </a:lnTo>
                    <a:lnTo>
                      <a:pt x="3191" y="36630"/>
                    </a:lnTo>
                    <a:lnTo>
                      <a:pt x="0" y="58384"/>
                    </a:lnTo>
                    <a:lnTo>
                      <a:pt x="3651" y="79752"/>
                    </a:lnTo>
                    <a:lnTo>
                      <a:pt x="13073" y="100946"/>
                    </a:lnTo>
                    <a:lnTo>
                      <a:pt x="20030" y="105662"/>
                    </a:lnTo>
                    <a:lnTo>
                      <a:pt x="28179" y="106467"/>
                    </a:lnTo>
                    <a:lnTo>
                      <a:pt x="45420" y="101121"/>
                    </a:lnTo>
                    <a:lnTo>
                      <a:pt x="60882" y="90947"/>
                    </a:lnTo>
                    <a:lnTo>
                      <a:pt x="72433" y="75506"/>
                    </a:lnTo>
                    <a:lnTo>
                      <a:pt x="77152" y="66476"/>
                    </a:lnTo>
                    <a:lnTo>
                      <a:pt x="82637" y="63965"/>
                    </a:lnTo>
                    <a:lnTo>
                      <a:pt x="88633" y="65800"/>
                    </a:lnTo>
                    <a:lnTo>
                      <a:pt x="94970" y="70533"/>
                    </a:lnTo>
                    <a:lnTo>
                      <a:pt x="115886" y="101007"/>
                    </a:lnTo>
                    <a:lnTo>
                      <a:pt x="132365" y="111952"/>
                    </a:lnTo>
                    <a:lnTo>
                      <a:pt x="170816" y="1221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6875047" y="4392686"/>
                <a:ext cx="16119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242157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9"/>
                    </a:lnTo>
                    <a:lnTo>
                      <a:pt x="4902" y="92999"/>
                    </a:lnTo>
                    <a:lnTo>
                      <a:pt x="5453" y="147745"/>
                    </a:lnTo>
                    <a:lnTo>
                      <a:pt x="5562" y="203619"/>
                    </a:lnTo>
                    <a:lnTo>
                      <a:pt x="8697" y="222299"/>
                    </a:lnTo>
                    <a:lnTo>
                      <a:pt x="16118" y="24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7133320" y="4559031"/>
                <a:ext cx="143084" cy="232348"/>
              </a:xfrm>
              <a:custGeom>
                <a:avLst/>
                <a:gdLst/>
                <a:ahLst/>
                <a:cxnLst/>
                <a:rect l="0" t="0" r="0" b="0"/>
                <a:pathLst>
                  <a:path w="143084" h="232348">
                    <a:moveTo>
                      <a:pt x="0" y="65282"/>
                    </a:moveTo>
                    <a:lnTo>
                      <a:pt x="3120" y="119426"/>
                    </a:lnTo>
                    <a:lnTo>
                      <a:pt x="14654" y="179963"/>
                    </a:lnTo>
                    <a:lnTo>
                      <a:pt x="20962" y="231651"/>
                    </a:lnTo>
                    <a:lnTo>
                      <a:pt x="23333" y="232347"/>
                    </a:lnTo>
                    <a:lnTo>
                      <a:pt x="26084" y="229301"/>
                    </a:lnTo>
                    <a:lnTo>
                      <a:pt x="22528" y="169867"/>
                    </a:lnTo>
                    <a:lnTo>
                      <a:pt x="21347" y="108688"/>
                    </a:lnTo>
                    <a:lnTo>
                      <a:pt x="23454" y="49853"/>
                    </a:lnTo>
                    <a:lnTo>
                      <a:pt x="32261" y="25669"/>
                    </a:lnTo>
                    <a:lnTo>
                      <a:pt x="47094" y="9462"/>
                    </a:lnTo>
                    <a:lnTo>
                      <a:pt x="55962" y="3502"/>
                    </a:lnTo>
                    <a:lnTo>
                      <a:pt x="75174" y="0"/>
                    </a:lnTo>
                    <a:lnTo>
                      <a:pt x="85211" y="703"/>
                    </a:lnTo>
                    <a:lnTo>
                      <a:pt x="102602" y="7725"/>
                    </a:lnTo>
                    <a:lnTo>
                      <a:pt x="118131" y="19814"/>
                    </a:lnTo>
                    <a:lnTo>
                      <a:pt x="132831" y="36885"/>
                    </a:lnTo>
                    <a:lnTo>
                      <a:pt x="140924" y="59290"/>
                    </a:lnTo>
                    <a:lnTo>
                      <a:pt x="143083" y="71816"/>
                    </a:lnTo>
                    <a:lnTo>
                      <a:pt x="139242" y="91973"/>
                    </a:lnTo>
                    <a:lnTo>
                      <a:pt x="128566" y="108730"/>
                    </a:lnTo>
                    <a:lnTo>
                      <a:pt x="112122" y="123977"/>
                    </a:lnTo>
                    <a:lnTo>
                      <a:pt x="89996" y="132313"/>
                    </a:lnTo>
                    <a:lnTo>
                      <a:pt x="42114" y="13898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7304440" y="4580596"/>
                <a:ext cx="114839" cy="122807"/>
              </a:xfrm>
              <a:custGeom>
                <a:avLst/>
                <a:gdLst/>
                <a:ahLst/>
                <a:cxnLst/>
                <a:rect l="0" t="0" r="0" b="0"/>
                <a:pathLst>
                  <a:path w="114839" h="122807">
                    <a:moveTo>
                      <a:pt x="71036" y="12132"/>
                    </a:moveTo>
                    <a:lnTo>
                      <a:pt x="59857" y="953"/>
                    </a:lnTo>
                    <a:lnTo>
                      <a:pt x="54224" y="0"/>
                    </a:lnTo>
                    <a:lnTo>
                      <a:pt x="48130" y="1704"/>
                    </a:lnTo>
                    <a:lnTo>
                      <a:pt x="21537" y="21250"/>
                    </a:lnTo>
                    <a:lnTo>
                      <a:pt x="6326" y="46419"/>
                    </a:lnTo>
                    <a:lnTo>
                      <a:pt x="0" y="81693"/>
                    </a:lnTo>
                    <a:lnTo>
                      <a:pt x="4759" y="101929"/>
                    </a:lnTo>
                    <a:lnTo>
                      <a:pt x="9304" y="110601"/>
                    </a:lnTo>
                    <a:lnTo>
                      <a:pt x="17013" y="116382"/>
                    </a:lnTo>
                    <a:lnTo>
                      <a:pt x="38056" y="122806"/>
                    </a:lnTo>
                    <a:lnTo>
                      <a:pt x="70623" y="120834"/>
                    </a:lnTo>
                    <a:lnTo>
                      <a:pt x="88790" y="109577"/>
                    </a:lnTo>
                    <a:lnTo>
                      <a:pt x="103493" y="92875"/>
                    </a:lnTo>
                    <a:lnTo>
                      <a:pt x="113927" y="73754"/>
                    </a:lnTo>
                    <a:lnTo>
                      <a:pt x="114838" y="63742"/>
                    </a:lnTo>
                    <a:lnTo>
                      <a:pt x="109610" y="43258"/>
                    </a:lnTo>
                    <a:lnTo>
                      <a:pt x="93513" y="17585"/>
                    </a:lnTo>
                    <a:lnTo>
                      <a:pt x="80636" y="8706"/>
                    </a:lnTo>
                    <a:lnTo>
                      <a:pt x="60507" y="160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7501818" y="4613785"/>
                <a:ext cx="1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" h="94757">
                    <a:moveTo>
                      <a:pt x="0" y="0"/>
                    </a:moveTo>
                    <a:lnTo>
                      <a:pt x="0" y="58617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7491289" y="4519028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7564988" y="4575210"/>
                <a:ext cx="126343" cy="14386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43861">
                    <a:moveTo>
                      <a:pt x="0" y="59632"/>
                    </a:moveTo>
                    <a:lnTo>
                      <a:pt x="17959" y="113507"/>
                    </a:lnTo>
                    <a:lnTo>
                      <a:pt x="25858" y="137206"/>
                    </a:lnTo>
                    <a:lnTo>
                      <a:pt x="23000" y="123951"/>
                    </a:lnTo>
                    <a:lnTo>
                      <a:pt x="15724" y="70542"/>
                    </a:lnTo>
                    <a:lnTo>
                      <a:pt x="17658" y="33099"/>
                    </a:lnTo>
                    <a:lnTo>
                      <a:pt x="25786" y="12354"/>
                    </a:lnTo>
                    <a:lnTo>
                      <a:pt x="31229" y="3547"/>
                    </a:lnTo>
                    <a:lnTo>
                      <a:pt x="38367" y="15"/>
                    </a:lnTo>
                    <a:lnTo>
                      <a:pt x="46635" y="0"/>
                    </a:lnTo>
                    <a:lnTo>
                      <a:pt x="64011" y="6223"/>
                    </a:lnTo>
                    <a:lnTo>
                      <a:pt x="79532" y="16787"/>
                    </a:lnTo>
                    <a:lnTo>
                      <a:pt x="91110" y="32401"/>
                    </a:lnTo>
                    <a:lnTo>
                      <a:pt x="115494" y="91600"/>
                    </a:lnTo>
                    <a:lnTo>
                      <a:pt x="126342" y="14386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7775558" y="4466386"/>
                <a:ext cx="10530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94799">
                    <a:moveTo>
                      <a:pt x="10529" y="0"/>
                    </a:moveTo>
                    <a:lnTo>
                      <a:pt x="3293" y="27556"/>
                    </a:lnTo>
                    <a:lnTo>
                      <a:pt x="651" y="83778"/>
                    </a:lnTo>
                    <a:lnTo>
                      <a:pt x="129" y="140291"/>
                    </a:lnTo>
                    <a:lnTo>
                      <a:pt x="25" y="197684"/>
                    </a:lnTo>
                    <a:lnTo>
                      <a:pt x="5" y="257894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7743973" y="4571671"/>
                <a:ext cx="126343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9">
                    <a:moveTo>
                      <a:pt x="126342" y="10528"/>
                    </a:moveTo>
                    <a:lnTo>
                      <a:pt x="83650" y="7409"/>
                    </a:lnTo>
                    <a:lnTo>
                      <a:pt x="26613" y="97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8150208" y="4403215"/>
                <a:ext cx="225476" cy="397190"/>
              </a:xfrm>
              <a:custGeom>
                <a:avLst/>
                <a:gdLst/>
                <a:ahLst/>
                <a:cxnLst/>
                <a:rect l="0" t="0" r="0" b="0"/>
                <a:pathLst>
                  <a:path w="225476" h="397190">
                    <a:moveTo>
                      <a:pt x="67547" y="0"/>
                    </a:moveTo>
                    <a:lnTo>
                      <a:pt x="51906" y="27556"/>
                    </a:lnTo>
                    <a:lnTo>
                      <a:pt x="33218" y="80659"/>
                    </a:lnTo>
                    <a:lnTo>
                      <a:pt x="12933" y="125637"/>
                    </a:lnTo>
                    <a:lnTo>
                      <a:pt x="8911" y="129381"/>
                    </a:lnTo>
                    <a:lnTo>
                      <a:pt x="5060" y="128368"/>
                    </a:lnTo>
                    <a:lnTo>
                      <a:pt x="1322" y="124183"/>
                    </a:lnTo>
                    <a:lnTo>
                      <a:pt x="0" y="117884"/>
                    </a:lnTo>
                    <a:lnTo>
                      <a:pt x="1651" y="101525"/>
                    </a:lnTo>
                    <a:lnTo>
                      <a:pt x="26923" y="52147"/>
                    </a:lnTo>
                    <a:lnTo>
                      <a:pt x="53804" y="16020"/>
                    </a:lnTo>
                    <a:lnTo>
                      <a:pt x="73917" y="7120"/>
                    </a:lnTo>
                    <a:lnTo>
                      <a:pt x="85831" y="4746"/>
                    </a:lnTo>
                    <a:lnTo>
                      <a:pt x="96115" y="5504"/>
                    </a:lnTo>
                    <a:lnTo>
                      <a:pt x="113779" y="12585"/>
                    </a:lnTo>
                    <a:lnTo>
                      <a:pt x="136878" y="29725"/>
                    </a:lnTo>
                    <a:lnTo>
                      <a:pt x="152951" y="55210"/>
                    </a:lnTo>
                    <a:lnTo>
                      <a:pt x="172525" y="108742"/>
                    </a:lnTo>
                    <a:lnTo>
                      <a:pt x="188000" y="168695"/>
                    </a:lnTo>
                    <a:lnTo>
                      <a:pt x="181504" y="221839"/>
                    </a:lnTo>
                    <a:lnTo>
                      <a:pt x="168956" y="277396"/>
                    </a:lnTo>
                    <a:lnTo>
                      <a:pt x="140274" y="336006"/>
                    </a:lnTo>
                    <a:lnTo>
                      <a:pt x="112979" y="373257"/>
                    </a:lnTo>
                    <a:lnTo>
                      <a:pt x="86468" y="390315"/>
                    </a:lnTo>
                    <a:lnTo>
                      <a:pt x="50797" y="397189"/>
                    </a:lnTo>
                    <a:lnTo>
                      <a:pt x="30467" y="392557"/>
                    </a:lnTo>
                    <a:lnTo>
                      <a:pt x="21770" y="388047"/>
                    </a:lnTo>
                    <a:lnTo>
                      <a:pt x="8986" y="373676"/>
                    </a:lnTo>
                    <a:lnTo>
                      <a:pt x="3940" y="364931"/>
                    </a:lnTo>
                    <a:lnTo>
                      <a:pt x="1453" y="345855"/>
                    </a:lnTo>
                    <a:lnTo>
                      <a:pt x="5417" y="326848"/>
                    </a:lnTo>
                    <a:lnTo>
                      <a:pt x="14978" y="310602"/>
                    </a:lnTo>
                    <a:lnTo>
                      <a:pt x="30145" y="298703"/>
                    </a:lnTo>
                    <a:lnTo>
                      <a:pt x="49755" y="290684"/>
                    </a:lnTo>
                    <a:lnTo>
                      <a:pt x="74067" y="287120"/>
                    </a:lnTo>
                    <a:lnTo>
                      <a:pt x="126634" y="300473"/>
                    </a:lnTo>
                    <a:lnTo>
                      <a:pt x="182823" y="319187"/>
                    </a:lnTo>
                    <a:lnTo>
                      <a:pt x="225475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8566662" y="4593210"/>
                <a:ext cx="141576" cy="302939"/>
              </a:xfrm>
              <a:custGeom>
                <a:avLst/>
                <a:gdLst/>
                <a:ahLst/>
                <a:cxnLst/>
                <a:rect l="0" t="0" r="0" b="0"/>
                <a:pathLst>
                  <a:path w="141576" h="302939">
                    <a:moveTo>
                      <a:pt x="9062" y="167974"/>
                    </a:moveTo>
                    <a:lnTo>
                      <a:pt x="12182" y="210665"/>
                    </a:lnTo>
                    <a:lnTo>
                      <a:pt x="18615" y="271212"/>
                    </a:lnTo>
                    <a:lnTo>
                      <a:pt x="19158" y="298475"/>
                    </a:lnTo>
                    <a:lnTo>
                      <a:pt x="18132" y="302938"/>
                    </a:lnTo>
                    <a:lnTo>
                      <a:pt x="16279" y="301233"/>
                    </a:lnTo>
                    <a:lnTo>
                      <a:pt x="13873" y="295418"/>
                    </a:lnTo>
                    <a:lnTo>
                      <a:pt x="10012" y="244057"/>
                    </a:lnTo>
                    <a:lnTo>
                      <a:pt x="6131" y="183826"/>
                    </a:lnTo>
                    <a:lnTo>
                      <a:pt x="35" y="126261"/>
                    </a:lnTo>
                    <a:lnTo>
                      <a:pt x="0" y="66971"/>
                    </a:lnTo>
                    <a:lnTo>
                      <a:pt x="8197" y="26653"/>
                    </a:lnTo>
                    <a:lnTo>
                      <a:pt x="18816" y="7289"/>
                    </a:lnTo>
                    <a:lnTo>
                      <a:pt x="27263" y="2359"/>
                    </a:lnTo>
                    <a:lnTo>
                      <a:pt x="49127" y="0"/>
                    </a:lnTo>
                    <a:lnTo>
                      <a:pt x="82155" y="5250"/>
                    </a:lnTo>
                    <a:lnTo>
                      <a:pt x="100429" y="17273"/>
                    </a:lnTo>
                    <a:lnTo>
                      <a:pt x="131225" y="53588"/>
                    </a:lnTo>
                    <a:lnTo>
                      <a:pt x="139396" y="76971"/>
                    </a:lnTo>
                    <a:lnTo>
                      <a:pt x="141575" y="89758"/>
                    </a:lnTo>
                    <a:lnTo>
                      <a:pt x="137757" y="110204"/>
                    </a:lnTo>
                    <a:lnTo>
                      <a:pt x="133463" y="118932"/>
                    </a:lnTo>
                    <a:lnTo>
                      <a:pt x="119334" y="131749"/>
                    </a:lnTo>
                    <a:lnTo>
                      <a:pt x="81667" y="149510"/>
                    </a:lnTo>
                    <a:lnTo>
                      <a:pt x="40648" y="15744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8733652" y="4445329"/>
                <a:ext cx="10529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84270">
                    <a:moveTo>
                      <a:pt x="0" y="0"/>
                    </a:moveTo>
                    <a:lnTo>
                      <a:pt x="0" y="58617"/>
                    </a:lnTo>
                    <a:lnTo>
                      <a:pt x="1169" y="112791"/>
                    </a:lnTo>
                    <a:lnTo>
                      <a:pt x="8333" y="168552"/>
                    </a:lnTo>
                    <a:lnTo>
                      <a:pt x="10094" y="224627"/>
                    </a:lnTo>
                    <a:lnTo>
                      <a:pt x="10528" y="284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8796150" y="4591626"/>
                <a:ext cx="179658" cy="148501"/>
              </a:xfrm>
              <a:custGeom>
                <a:avLst/>
                <a:gdLst/>
                <a:ahLst/>
                <a:cxnLst/>
                <a:rect l="0" t="0" r="0" b="0"/>
                <a:pathLst>
                  <a:path w="179658" h="148501">
                    <a:moveTo>
                      <a:pt x="95429" y="64273"/>
                    </a:moveTo>
                    <a:lnTo>
                      <a:pt x="75186" y="20310"/>
                    </a:lnTo>
                    <a:lnTo>
                      <a:pt x="59526" y="6519"/>
                    </a:lnTo>
                    <a:lnTo>
                      <a:pt x="50437" y="1204"/>
                    </a:lnTo>
                    <a:lnTo>
                      <a:pt x="42037" y="0"/>
                    </a:lnTo>
                    <a:lnTo>
                      <a:pt x="26466" y="4901"/>
                    </a:lnTo>
                    <a:lnTo>
                      <a:pt x="4546" y="26404"/>
                    </a:lnTo>
                    <a:lnTo>
                      <a:pt x="915" y="35517"/>
                    </a:lnTo>
                    <a:lnTo>
                      <a:pt x="0" y="55002"/>
                    </a:lnTo>
                    <a:lnTo>
                      <a:pt x="15267" y="117026"/>
                    </a:lnTo>
                    <a:lnTo>
                      <a:pt x="20931" y="125178"/>
                    </a:lnTo>
                    <a:lnTo>
                      <a:pt x="36582" y="137355"/>
                    </a:lnTo>
                    <a:lnTo>
                      <a:pt x="55237" y="140427"/>
                    </a:lnTo>
                    <a:lnTo>
                      <a:pt x="65125" y="139609"/>
                    </a:lnTo>
                    <a:lnTo>
                      <a:pt x="82350" y="129341"/>
                    </a:lnTo>
                    <a:lnTo>
                      <a:pt x="96635" y="113079"/>
                    </a:lnTo>
                    <a:lnTo>
                      <a:pt x="106884" y="94153"/>
                    </a:lnTo>
                    <a:lnTo>
                      <a:pt x="109098" y="74044"/>
                    </a:lnTo>
                    <a:lnTo>
                      <a:pt x="108051" y="63768"/>
                    </a:lnTo>
                    <a:lnTo>
                      <a:pt x="108523" y="61596"/>
                    </a:lnTo>
                    <a:lnTo>
                      <a:pt x="136351" y="122503"/>
                    </a:lnTo>
                    <a:lnTo>
                      <a:pt x="152221" y="134216"/>
                    </a:lnTo>
                    <a:lnTo>
                      <a:pt x="179657" y="1485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8982715" y="4604720"/>
                <a:ext cx="98378" cy="125492"/>
              </a:xfrm>
              <a:custGeom>
                <a:avLst/>
                <a:gdLst/>
                <a:ahLst/>
                <a:cxnLst/>
                <a:rect l="0" t="0" r="0" b="0"/>
                <a:pathLst>
                  <a:path w="98378" h="125492">
                    <a:moveTo>
                      <a:pt x="87849" y="9065"/>
                    </a:moveTo>
                    <a:lnTo>
                      <a:pt x="50370" y="731"/>
                    </a:lnTo>
                    <a:lnTo>
                      <a:pt x="38297" y="0"/>
                    </a:lnTo>
                    <a:lnTo>
                      <a:pt x="29078" y="3022"/>
                    </a:lnTo>
                    <a:lnTo>
                      <a:pt x="21761" y="8545"/>
                    </a:lnTo>
                    <a:lnTo>
                      <a:pt x="10513" y="24042"/>
                    </a:lnTo>
                    <a:lnTo>
                      <a:pt x="1615" y="42627"/>
                    </a:lnTo>
                    <a:lnTo>
                      <a:pt x="0" y="62586"/>
                    </a:lnTo>
                    <a:lnTo>
                      <a:pt x="4351" y="81985"/>
                    </a:lnTo>
                    <a:lnTo>
                      <a:pt x="26208" y="113502"/>
                    </a:lnTo>
                    <a:lnTo>
                      <a:pt x="32717" y="120804"/>
                    </a:lnTo>
                    <a:lnTo>
                      <a:pt x="40566" y="124501"/>
                    </a:lnTo>
                    <a:lnTo>
                      <a:pt x="58645" y="125491"/>
                    </a:lnTo>
                    <a:lnTo>
                      <a:pt x="98377" y="11435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9091028" y="4597084"/>
                <a:ext cx="117220" cy="132515"/>
              </a:xfrm>
              <a:custGeom>
                <a:avLst/>
                <a:gdLst/>
                <a:ahLst/>
                <a:cxnLst/>
                <a:rect l="0" t="0" r="0" b="0"/>
                <a:pathLst>
                  <a:path w="117220" h="132515">
                    <a:moveTo>
                      <a:pt x="42706" y="58815"/>
                    </a:moveTo>
                    <a:lnTo>
                      <a:pt x="85399" y="55695"/>
                    </a:lnTo>
                    <a:lnTo>
                      <a:pt x="95735" y="53225"/>
                    </a:lnTo>
                    <a:lnTo>
                      <a:pt x="103796" y="48070"/>
                    </a:lnTo>
                    <a:lnTo>
                      <a:pt x="115871" y="32982"/>
                    </a:lnTo>
                    <a:lnTo>
                      <a:pt x="117219" y="25215"/>
                    </a:lnTo>
                    <a:lnTo>
                      <a:pt x="115779" y="17698"/>
                    </a:lnTo>
                    <a:lnTo>
                      <a:pt x="112478" y="10346"/>
                    </a:lnTo>
                    <a:lnTo>
                      <a:pt x="105599" y="5445"/>
                    </a:lnTo>
                    <a:lnTo>
                      <a:pt x="85476" y="0"/>
                    </a:lnTo>
                    <a:lnTo>
                      <a:pt x="53430" y="2524"/>
                    </a:lnTo>
                    <a:lnTo>
                      <a:pt x="35384" y="10790"/>
                    </a:lnTo>
                    <a:lnTo>
                      <a:pt x="19565" y="23432"/>
                    </a:lnTo>
                    <a:lnTo>
                      <a:pt x="4736" y="40749"/>
                    </a:lnTo>
                    <a:lnTo>
                      <a:pt x="1015" y="51450"/>
                    </a:lnTo>
                    <a:lnTo>
                      <a:pt x="0" y="75819"/>
                    </a:lnTo>
                    <a:lnTo>
                      <a:pt x="6568" y="96008"/>
                    </a:lnTo>
                    <a:lnTo>
                      <a:pt x="11595" y="104667"/>
                    </a:lnTo>
                    <a:lnTo>
                      <a:pt x="26539" y="117408"/>
                    </a:lnTo>
                    <a:lnTo>
                      <a:pt x="46049" y="125800"/>
                    </a:lnTo>
                    <a:lnTo>
                      <a:pt x="95349" y="1325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9259177" y="4568898"/>
                <a:ext cx="160443" cy="181758"/>
              </a:xfrm>
              <a:custGeom>
                <a:avLst/>
                <a:gdLst/>
                <a:ahLst/>
                <a:cxnLst/>
                <a:rect l="0" t="0" r="0" b="0"/>
                <a:pathLst>
                  <a:path w="160443" h="181758">
                    <a:moveTo>
                      <a:pt x="106184" y="13301"/>
                    </a:moveTo>
                    <a:lnTo>
                      <a:pt x="95006" y="2122"/>
                    </a:lnTo>
                    <a:lnTo>
                      <a:pt x="88204" y="0"/>
                    </a:lnTo>
                    <a:lnTo>
                      <a:pt x="61862" y="2601"/>
                    </a:lnTo>
                    <a:lnTo>
                      <a:pt x="33001" y="11951"/>
                    </a:lnTo>
                    <a:lnTo>
                      <a:pt x="16727" y="22839"/>
                    </a:lnTo>
                    <a:lnTo>
                      <a:pt x="4814" y="38597"/>
                    </a:lnTo>
                    <a:lnTo>
                      <a:pt x="0" y="47713"/>
                    </a:lnTo>
                    <a:lnTo>
                      <a:pt x="300" y="54960"/>
                    </a:lnTo>
                    <a:lnTo>
                      <a:pt x="4009" y="60961"/>
                    </a:lnTo>
                    <a:lnTo>
                      <a:pt x="9992" y="66131"/>
                    </a:lnTo>
                    <a:lnTo>
                      <a:pt x="29117" y="71876"/>
                    </a:lnTo>
                    <a:lnTo>
                      <a:pt x="91920" y="77037"/>
                    </a:lnTo>
                    <a:lnTo>
                      <a:pt x="124964" y="85868"/>
                    </a:lnTo>
                    <a:lnTo>
                      <a:pt x="142217" y="96636"/>
                    </a:lnTo>
                    <a:lnTo>
                      <a:pt x="154564" y="112340"/>
                    </a:lnTo>
                    <a:lnTo>
                      <a:pt x="159495" y="121441"/>
                    </a:lnTo>
                    <a:lnTo>
                      <a:pt x="160442" y="131018"/>
                    </a:lnTo>
                    <a:lnTo>
                      <a:pt x="155256" y="151017"/>
                    </a:lnTo>
                    <a:lnTo>
                      <a:pt x="142032" y="165366"/>
                    </a:lnTo>
                    <a:lnTo>
                      <a:pt x="133593" y="170829"/>
                    </a:lnTo>
                    <a:lnTo>
                      <a:pt x="74599" y="1817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9" name="Group 198"/>
            <p:cNvGrpSpPr/>
            <p:nvPr/>
          </p:nvGrpSpPr>
          <p:grpSpPr>
            <a:xfrm>
              <a:off x="1848014" y="4813826"/>
              <a:ext cx="1958302" cy="431669"/>
              <a:chOff x="1848014" y="4813826"/>
              <a:chExt cx="1958302" cy="431669"/>
            </a:xfrm>
          </p:grpSpPr>
          <p:sp>
            <p:nvSpPr>
              <p:cNvPr id="185" name="Freeform 184"/>
              <p:cNvSpPr/>
              <p:nvPr/>
            </p:nvSpPr>
            <p:spPr>
              <a:xfrm>
                <a:off x="1953299" y="4813826"/>
                <a:ext cx="42115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79027">
                    <a:moveTo>
                      <a:pt x="0" y="0"/>
                    </a:moveTo>
                    <a:lnTo>
                      <a:pt x="5589" y="58617"/>
                    </a:lnTo>
                    <a:lnTo>
                      <a:pt x="17959" y="121196"/>
                    </a:lnTo>
                    <a:lnTo>
                      <a:pt x="27028" y="171351"/>
                    </a:lnTo>
                    <a:lnTo>
                      <a:pt x="33805" y="233932"/>
                    </a:lnTo>
                    <a:lnTo>
                      <a:pt x="40473" y="296683"/>
                    </a:lnTo>
                    <a:lnTo>
                      <a:pt x="41898" y="358925"/>
                    </a:lnTo>
                    <a:lnTo>
                      <a:pt x="42114" y="3790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1848014" y="4961225"/>
                <a:ext cx="210571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63172">
                    <a:moveTo>
                      <a:pt x="210570" y="0"/>
                    </a:moveTo>
                    <a:lnTo>
                      <a:pt x="184184" y="15641"/>
                    </a:lnTo>
                    <a:lnTo>
                      <a:pt x="127258" y="34844"/>
                    </a:lnTo>
                    <a:lnTo>
                      <a:pt x="70701" y="49490"/>
                    </a:lnTo>
                    <a:lnTo>
                      <a:pt x="10020" y="60699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2067035" y="5066510"/>
                <a:ext cx="141540" cy="123539"/>
              </a:xfrm>
              <a:custGeom>
                <a:avLst/>
                <a:gdLst/>
                <a:ahLst/>
                <a:cxnLst/>
                <a:rect l="0" t="0" r="0" b="0"/>
                <a:pathLst>
                  <a:path w="141540" h="123539">
                    <a:moveTo>
                      <a:pt x="54720" y="31586"/>
                    </a:moveTo>
                    <a:lnTo>
                      <a:pt x="30674" y="41161"/>
                    </a:lnTo>
                    <a:lnTo>
                      <a:pt x="16347" y="51829"/>
                    </a:lnTo>
                    <a:lnTo>
                      <a:pt x="716" y="76578"/>
                    </a:lnTo>
                    <a:lnTo>
                      <a:pt x="0" y="84977"/>
                    </a:lnTo>
                    <a:lnTo>
                      <a:pt x="5444" y="100549"/>
                    </a:lnTo>
                    <a:lnTo>
                      <a:pt x="18782" y="112149"/>
                    </a:lnTo>
                    <a:lnTo>
                      <a:pt x="37578" y="120034"/>
                    </a:lnTo>
                    <a:lnTo>
                      <a:pt x="61529" y="123538"/>
                    </a:lnTo>
                    <a:lnTo>
                      <a:pt x="81533" y="118857"/>
                    </a:lnTo>
                    <a:lnTo>
                      <a:pt x="119028" y="96788"/>
                    </a:lnTo>
                    <a:lnTo>
                      <a:pt x="133214" y="80451"/>
                    </a:lnTo>
                    <a:lnTo>
                      <a:pt x="138635" y="71182"/>
                    </a:lnTo>
                    <a:lnTo>
                      <a:pt x="141539" y="51524"/>
                    </a:lnTo>
                    <a:lnTo>
                      <a:pt x="140675" y="41368"/>
                    </a:lnTo>
                    <a:lnTo>
                      <a:pt x="136590" y="33428"/>
                    </a:lnTo>
                    <a:lnTo>
                      <a:pt x="122692" y="21486"/>
                    </a:lnTo>
                    <a:lnTo>
                      <a:pt x="86306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2558363" y="4929640"/>
                <a:ext cx="37176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37176" h="231628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6072" y="91829"/>
                    </a:lnTo>
                    <a:lnTo>
                      <a:pt x="20153" y="152602"/>
                    </a:lnTo>
                    <a:lnTo>
                      <a:pt x="34124" y="206749"/>
                    </a:lnTo>
                    <a:lnTo>
                      <a:pt x="37175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2479724" y="5013867"/>
                <a:ext cx="168457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31587">
                    <a:moveTo>
                      <a:pt x="168456" y="0"/>
                    </a:moveTo>
                    <a:lnTo>
                      <a:pt x="106364" y="5590"/>
                    </a:lnTo>
                    <a:lnTo>
                      <a:pt x="52785" y="21331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2616595" y="4855940"/>
                <a:ext cx="178985" cy="265655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65655">
                    <a:moveTo>
                      <a:pt x="0" y="0"/>
                    </a:moveTo>
                    <a:lnTo>
                      <a:pt x="17958" y="55045"/>
                    </a:lnTo>
                    <a:lnTo>
                      <a:pt x="35149" y="114512"/>
                    </a:lnTo>
                    <a:lnTo>
                      <a:pt x="52649" y="176618"/>
                    </a:lnTo>
                    <a:lnTo>
                      <a:pt x="62955" y="238551"/>
                    </a:lnTo>
                    <a:lnTo>
                      <a:pt x="68826" y="265654"/>
                    </a:lnTo>
                    <a:lnTo>
                      <a:pt x="68111" y="264840"/>
                    </a:lnTo>
                    <a:lnTo>
                      <a:pt x="66464" y="260788"/>
                    </a:lnTo>
                    <a:lnTo>
                      <a:pt x="57871" y="200368"/>
                    </a:lnTo>
                    <a:lnTo>
                      <a:pt x="47609" y="157992"/>
                    </a:lnTo>
                    <a:lnTo>
                      <a:pt x="49625" y="136899"/>
                    </a:lnTo>
                    <a:lnTo>
                      <a:pt x="54141" y="128701"/>
                    </a:lnTo>
                    <a:lnTo>
                      <a:pt x="68516" y="116472"/>
                    </a:lnTo>
                    <a:lnTo>
                      <a:pt x="76093" y="115083"/>
                    </a:lnTo>
                    <a:lnTo>
                      <a:pt x="83484" y="116496"/>
                    </a:lnTo>
                    <a:lnTo>
                      <a:pt x="105064" y="129664"/>
                    </a:lnTo>
                    <a:lnTo>
                      <a:pt x="112157" y="135576"/>
                    </a:lnTo>
                    <a:lnTo>
                      <a:pt x="123157" y="154623"/>
                    </a:lnTo>
                    <a:lnTo>
                      <a:pt x="150705" y="210135"/>
                    </a:lnTo>
                    <a:lnTo>
                      <a:pt x="178984" y="2632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2760884" y="4927695"/>
                <a:ext cx="171567" cy="189130"/>
              </a:xfrm>
              <a:custGeom>
                <a:avLst/>
                <a:gdLst/>
                <a:ahLst/>
                <a:cxnLst/>
                <a:rect l="0" t="0" r="0" b="0"/>
                <a:pathLst>
                  <a:path w="171567" h="189130">
                    <a:moveTo>
                      <a:pt x="34695" y="159872"/>
                    </a:moveTo>
                    <a:lnTo>
                      <a:pt x="97156" y="102307"/>
                    </a:lnTo>
                    <a:lnTo>
                      <a:pt x="117397" y="64143"/>
                    </a:lnTo>
                    <a:lnTo>
                      <a:pt x="121415" y="53939"/>
                    </a:lnTo>
                    <a:lnTo>
                      <a:pt x="122760" y="33242"/>
                    </a:lnTo>
                    <a:lnTo>
                      <a:pt x="121481" y="22810"/>
                    </a:lnTo>
                    <a:lnTo>
                      <a:pt x="117119" y="14685"/>
                    </a:lnTo>
                    <a:lnTo>
                      <a:pt x="102913" y="2538"/>
                    </a:lnTo>
                    <a:lnTo>
                      <a:pt x="94212" y="0"/>
                    </a:lnTo>
                    <a:lnTo>
                      <a:pt x="75185" y="301"/>
                    </a:lnTo>
                    <a:lnTo>
                      <a:pt x="44743" y="7047"/>
                    </a:lnTo>
                    <a:lnTo>
                      <a:pt x="19085" y="22043"/>
                    </a:lnTo>
                    <a:lnTo>
                      <a:pt x="7090" y="40903"/>
                    </a:lnTo>
                    <a:lnTo>
                      <a:pt x="2254" y="52483"/>
                    </a:lnTo>
                    <a:lnTo>
                      <a:pt x="0" y="77829"/>
                    </a:lnTo>
                    <a:lnTo>
                      <a:pt x="8084" y="126638"/>
                    </a:lnTo>
                    <a:lnTo>
                      <a:pt x="23171" y="153794"/>
                    </a:lnTo>
                    <a:lnTo>
                      <a:pt x="38932" y="166140"/>
                    </a:lnTo>
                    <a:lnTo>
                      <a:pt x="77646" y="183597"/>
                    </a:lnTo>
                    <a:lnTo>
                      <a:pt x="114232" y="189129"/>
                    </a:lnTo>
                    <a:lnTo>
                      <a:pt x="171566" y="1809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3111434" y="4917200"/>
                <a:ext cx="73700" cy="177965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77965">
                    <a:moveTo>
                      <a:pt x="0" y="75611"/>
                    </a:moveTo>
                    <a:lnTo>
                      <a:pt x="8333" y="113089"/>
                    </a:lnTo>
                    <a:lnTo>
                      <a:pt x="11892" y="135551"/>
                    </a:lnTo>
                    <a:lnTo>
                      <a:pt x="27050" y="161351"/>
                    </a:lnTo>
                    <a:lnTo>
                      <a:pt x="39708" y="176499"/>
                    </a:lnTo>
                    <a:lnTo>
                      <a:pt x="42850" y="177964"/>
                    </a:lnTo>
                    <a:lnTo>
                      <a:pt x="43774" y="175432"/>
                    </a:lnTo>
                    <a:lnTo>
                      <a:pt x="27557" y="116788"/>
                    </a:lnTo>
                    <a:lnTo>
                      <a:pt x="6973" y="54471"/>
                    </a:lnTo>
                    <a:lnTo>
                      <a:pt x="6219" y="33460"/>
                    </a:lnTo>
                    <a:lnTo>
                      <a:pt x="7655" y="22944"/>
                    </a:lnTo>
                    <a:lnTo>
                      <a:pt x="12123" y="14763"/>
                    </a:lnTo>
                    <a:lnTo>
                      <a:pt x="26445" y="2554"/>
                    </a:lnTo>
                    <a:lnTo>
                      <a:pt x="35177" y="0"/>
                    </a:lnTo>
                    <a:lnTo>
                      <a:pt x="73699" y="19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3290418" y="4971753"/>
                <a:ext cx="10530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8">
                    <a:moveTo>
                      <a:pt x="0" y="0"/>
                    </a:moveTo>
                    <a:lnTo>
                      <a:pt x="3120" y="42692"/>
                    </a:lnTo>
                    <a:lnTo>
                      <a:pt x="10529" y="947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3290418" y="487699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3353589" y="4954924"/>
                <a:ext cx="141511" cy="290571"/>
              </a:xfrm>
              <a:custGeom>
                <a:avLst/>
                <a:gdLst/>
                <a:ahLst/>
                <a:cxnLst/>
                <a:rect l="0" t="0" r="0" b="0"/>
                <a:pathLst>
                  <a:path w="141511" h="290571">
                    <a:moveTo>
                      <a:pt x="105285" y="48415"/>
                    </a:moveTo>
                    <a:lnTo>
                      <a:pt x="95710" y="24368"/>
                    </a:lnTo>
                    <a:lnTo>
                      <a:pt x="85042" y="10041"/>
                    </a:lnTo>
                    <a:lnTo>
                      <a:pt x="66262" y="2114"/>
                    </a:lnTo>
                    <a:lnTo>
                      <a:pt x="54704" y="0"/>
                    </a:lnTo>
                    <a:lnTo>
                      <a:pt x="44658" y="931"/>
                    </a:lnTo>
                    <a:lnTo>
                      <a:pt x="27257" y="8204"/>
                    </a:lnTo>
                    <a:lnTo>
                      <a:pt x="14844" y="22355"/>
                    </a:lnTo>
                    <a:lnTo>
                      <a:pt x="6598" y="41512"/>
                    </a:lnTo>
                    <a:lnTo>
                      <a:pt x="2932" y="65624"/>
                    </a:lnTo>
                    <a:lnTo>
                      <a:pt x="7543" y="85700"/>
                    </a:lnTo>
                    <a:lnTo>
                      <a:pt x="12047" y="94328"/>
                    </a:lnTo>
                    <a:lnTo>
                      <a:pt x="19730" y="100081"/>
                    </a:lnTo>
                    <a:lnTo>
                      <a:pt x="40744" y="106472"/>
                    </a:lnTo>
                    <a:lnTo>
                      <a:pt x="50560" y="105837"/>
                    </a:lnTo>
                    <a:lnTo>
                      <a:pt x="67705" y="98893"/>
                    </a:lnTo>
                    <a:lnTo>
                      <a:pt x="90511" y="81829"/>
                    </a:lnTo>
                    <a:lnTo>
                      <a:pt x="96605" y="81219"/>
                    </a:lnTo>
                    <a:lnTo>
                      <a:pt x="101838" y="84323"/>
                    </a:lnTo>
                    <a:lnTo>
                      <a:pt x="110772" y="97129"/>
                    </a:lnTo>
                    <a:lnTo>
                      <a:pt x="129650" y="149630"/>
                    </a:lnTo>
                    <a:lnTo>
                      <a:pt x="141510" y="196180"/>
                    </a:lnTo>
                    <a:lnTo>
                      <a:pt x="139713" y="222103"/>
                    </a:lnTo>
                    <a:lnTo>
                      <a:pt x="131895" y="242983"/>
                    </a:lnTo>
                    <a:lnTo>
                      <a:pt x="126535" y="251826"/>
                    </a:lnTo>
                    <a:lnTo>
                      <a:pt x="108100" y="264772"/>
                    </a:lnTo>
                    <a:lnTo>
                      <a:pt x="84310" y="273256"/>
                    </a:lnTo>
                    <a:lnTo>
                      <a:pt x="22685" y="284737"/>
                    </a:lnTo>
                    <a:lnTo>
                      <a:pt x="0" y="2905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3500988" y="4855940"/>
                <a:ext cx="157929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10571">
                    <a:moveTo>
                      <a:pt x="0" y="0"/>
                    </a:moveTo>
                    <a:lnTo>
                      <a:pt x="14655" y="55141"/>
                    </a:lnTo>
                    <a:lnTo>
                      <a:pt x="28198" y="112104"/>
                    </a:lnTo>
                    <a:lnTo>
                      <a:pt x="39019" y="168416"/>
                    </a:lnTo>
                    <a:lnTo>
                      <a:pt x="40738" y="187156"/>
                    </a:lnTo>
                    <a:lnTo>
                      <a:pt x="41197" y="185602"/>
                    </a:lnTo>
                    <a:lnTo>
                      <a:pt x="44333" y="139432"/>
                    </a:lnTo>
                    <a:lnTo>
                      <a:pt x="53239" y="122021"/>
                    </a:lnTo>
                    <a:lnTo>
                      <a:pt x="60059" y="117612"/>
                    </a:lnTo>
                    <a:lnTo>
                      <a:pt x="76996" y="115833"/>
                    </a:lnTo>
                    <a:lnTo>
                      <a:pt x="93102" y="122061"/>
                    </a:lnTo>
                    <a:lnTo>
                      <a:pt x="122506" y="145124"/>
                    </a:lnTo>
                    <a:lnTo>
                      <a:pt x="146432" y="187480"/>
                    </a:lnTo>
                    <a:lnTo>
                      <a:pt x="157928" y="2105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3722087" y="4855940"/>
                <a:ext cx="42115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10571">
                    <a:moveTo>
                      <a:pt x="0" y="0"/>
                    </a:moveTo>
                    <a:lnTo>
                      <a:pt x="3119" y="42692"/>
                    </a:lnTo>
                    <a:lnTo>
                      <a:pt x="14654" y="95521"/>
                    </a:lnTo>
                    <a:lnTo>
                      <a:pt x="31666" y="156642"/>
                    </a:lnTo>
                    <a:lnTo>
                      <a:pt x="42114" y="2105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3658916" y="4931537"/>
                <a:ext cx="147400" cy="19161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9161">
                    <a:moveTo>
                      <a:pt x="147399" y="19160"/>
                    </a:moveTo>
                    <a:lnTo>
                      <a:pt x="94371" y="4505"/>
                    </a:lnTo>
                    <a:lnTo>
                      <a:pt x="57468" y="0"/>
                    </a:lnTo>
                    <a:lnTo>
                      <a:pt x="0" y="86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2" name="Group 211"/>
            <p:cNvGrpSpPr/>
            <p:nvPr/>
          </p:nvGrpSpPr>
          <p:grpSpPr>
            <a:xfrm>
              <a:off x="2742721" y="5439947"/>
              <a:ext cx="1916403" cy="416201"/>
              <a:chOff x="2742721" y="5439947"/>
              <a:chExt cx="1916403" cy="416201"/>
            </a:xfrm>
          </p:grpSpPr>
          <p:sp>
            <p:nvSpPr>
              <p:cNvPr id="200" name="Freeform 199"/>
              <p:cNvSpPr/>
              <p:nvPr/>
            </p:nvSpPr>
            <p:spPr>
              <a:xfrm>
                <a:off x="2742721" y="5508707"/>
                <a:ext cx="231843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231843" h="347441">
                    <a:moveTo>
                      <a:pt x="31801" y="0"/>
                    </a:moveTo>
                    <a:lnTo>
                      <a:pt x="22736" y="58617"/>
                    </a:lnTo>
                    <a:lnTo>
                      <a:pt x="21562" y="121196"/>
                    </a:lnTo>
                    <a:lnTo>
                      <a:pt x="21358" y="172521"/>
                    </a:lnTo>
                    <a:lnTo>
                      <a:pt x="20128" y="223602"/>
                    </a:lnTo>
                    <a:lnTo>
                      <a:pt x="12944" y="283378"/>
                    </a:lnTo>
                    <a:lnTo>
                      <a:pt x="9382" y="310779"/>
                    </a:lnTo>
                    <a:lnTo>
                      <a:pt x="0" y="334656"/>
                    </a:lnTo>
                    <a:lnTo>
                      <a:pt x="72" y="341257"/>
                    </a:lnTo>
                    <a:lnTo>
                      <a:pt x="3629" y="344488"/>
                    </a:lnTo>
                    <a:lnTo>
                      <a:pt x="9510" y="345472"/>
                    </a:lnTo>
                    <a:lnTo>
                      <a:pt x="69792" y="338203"/>
                    </a:lnTo>
                    <a:lnTo>
                      <a:pt x="123620" y="337167"/>
                    </a:lnTo>
                    <a:lnTo>
                      <a:pt x="179313" y="340082"/>
                    </a:lnTo>
                    <a:lnTo>
                      <a:pt x="231842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Freeform 200"/>
              <p:cNvSpPr/>
              <p:nvPr/>
            </p:nvSpPr>
            <p:spPr>
              <a:xfrm>
                <a:off x="2785051" y="5635049"/>
                <a:ext cx="94757" cy="18131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8131">
                    <a:moveTo>
                      <a:pt x="94756" y="0"/>
                    </a:moveTo>
                    <a:lnTo>
                      <a:pt x="77988" y="11178"/>
                    </a:lnTo>
                    <a:lnTo>
                      <a:pt x="45204" y="18130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2785051" y="5519235"/>
                <a:ext cx="14740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530">
                    <a:moveTo>
                      <a:pt x="147399" y="0"/>
                    </a:moveTo>
                    <a:lnTo>
                      <a:pt x="88782" y="0"/>
                    </a:lnTo>
                    <a:lnTo>
                      <a:pt x="32185" y="8334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3027206" y="5635049"/>
                <a:ext cx="105286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8457">
                    <a:moveTo>
                      <a:pt x="105285" y="0"/>
                    </a:moveTo>
                    <a:lnTo>
                      <a:pt x="75977" y="34897"/>
                    </a:lnTo>
                    <a:lnTo>
                      <a:pt x="38727" y="98243"/>
                    </a:lnTo>
                    <a:lnTo>
                      <a:pt x="5527" y="154087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3037735" y="5645577"/>
                <a:ext cx="94757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36872">
                    <a:moveTo>
                      <a:pt x="0" y="0"/>
                    </a:moveTo>
                    <a:lnTo>
                      <a:pt x="34328" y="60873"/>
                    </a:lnTo>
                    <a:lnTo>
                      <a:pt x="80879" y="121235"/>
                    </a:lnTo>
                    <a:lnTo>
                      <a:pt x="94756" y="1368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3290418" y="5624521"/>
                <a:ext cx="10530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7">
                    <a:moveTo>
                      <a:pt x="10529" y="0"/>
                    </a:moveTo>
                    <a:lnTo>
                      <a:pt x="0" y="210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3290418" y="572980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3564806" y="5439947"/>
                <a:ext cx="259852" cy="296399"/>
              </a:xfrm>
              <a:custGeom>
                <a:avLst/>
                <a:gdLst/>
                <a:ahLst/>
                <a:cxnLst/>
                <a:rect l="0" t="0" r="0" b="0"/>
                <a:pathLst>
                  <a:path w="259852" h="296399">
                    <a:moveTo>
                      <a:pt x="125695" y="5589"/>
                    </a:moveTo>
                    <a:lnTo>
                      <a:pt x="108927" y="0"/>
                    </a:lnTo>
                    <a:lnTo>
                      <a:pt x="91337" y="375"/>
                    </a:lnTo>
                    <a:lnTo>
                      <a:pt x="71820" y="5612"/>
                    </a:lnTo>
                    <a:lnTo>
                      <a:pt x="51448" y="15738"/>
                    </a:lnTo>
                    <a:lnTo>
                      <a:pt x="36935" y="31157"/>
                    </a:lnTo>
                    <a:lnTo>
                      <a:pt x="10408" y="90213"/>
                    </a:lnTo>
                    <a:lnTo>
                      <a:pt x="2629" y="124639"/>
                    </a:lnTo>
                    <a:lnTo>
                      <a:pt x="0" y="178194"/>
                    </a:lnTo>
                    <a:lnTo>
                      <a:pt x="5134" y="214269"/>
                    </a:lnTo>
                    <a:lnTo>
                      <a:pt x="19653" y="241595"/>
                    </a:lnTo>
                    <a:lnTo>
                      <a:pt x="46691" y="271790"/>
                    </a:lnTo>
                    <a:lnTo>
                      <a:pt x="64846" y="286117"/>
                    </a:lnTo>
                    <a:lnTo>
                      <a:pt x="87733" y="294045"/>
                    </a:lnTo>
                    <a:lnTo>
                      <a:pt x="112333" y="296398"/>
                    </a:lnTo>
                    <a:lnTo>
                      <a:pt x="167436" y="285362"/>
                    </a:lnTo>
                    <a:lnTo>
                      <a:pt x="208679" y="263711"/>
                    </a:lnTo>
                    <a:lnTo>
                      <a:pt x="225358" y="250551"/>
                    </a:lnTo>
                    <a:lnTo>
                      <a:pt x="242313" y="224399"/>
                    </a:lnTo>
                    <a:lnTo>
                      <a:pt x="257352" y="182952"/>
                    </a:lnTo>
                    <a:lnTo>
                      <a:pt x="259851" y="144448"/>
                    </a:lnTo>
                    <a:lnTo>
                      <a:pt x="247708" y="81168"/>
                    </a:lnTo>
                    <a:lnTo>
                      <a:pt x="232167" y="53849"/>
                    </a:lnTo>
                    <a:lnTo>
                      <a:pt x="212744" y="30937"/>
                    </a:lnTo>
                    <a:lnTo>
                      <a:pt x="167809" y="558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3911600" y="567716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3993975" y="5452067"/>
                <a:ext cx="251785" cy="315707"/>
              </a:xfrm>
              <a:custGeom>
                <a:avLst/>
                <a:gdLst/>
                <a:ahLst/>
                <a:cxnLst/>
                <a:rect l="0" t="0" r="0" b="0"/>
                <a:pathLst>
                  <a:path w="251785" h="315707">
                    <a:moveTo>
                      <a:pt x="138723" y="25054"/>
                    </a:moveTo>
                    <a:lnTo>
                      <a:pt x="101245" y="16721"/>
                    </a:lnTo>
                    <a:lnTo>
                      <a:pt x="44577" y="6409"/>
                    </a:lnTo>
                    <a:lnTo>
                      <a:pt x="23181" y="0"/>
                    </a:lnTo>
                    <a:lnTo>
                      <a:pt x="14902" y="1333"/>
                    </a:lnTo>
                    <a:lnTo>
                      <a:pt x="8212" y="5731"/>
                    </a:lnTo>
                    <a:lnTo>
                      <a:pt x="2583" y="12172"/>
                    </a:lnTo>
                    <a:lnTo>
                      <a:pt x="0" y="19976"/>
                    </a:lnTo>
                    <a:lnTo>
                      <a:pt x="249" y="38005"/>
                    </a:lnTo>
                    <a:lnTo>
                      <a:pt x="16366" y="98967"/>
                    </a:lnTo>
                    <a:lnTo>
                      <a:pt x="26560" y="135992"/>
                    </a:lnTo>
                    <a:lnTo>
                      <a:pt x="30022" y="141127"/>
                    </a:lnTo>
                    <a:lnTo>
                      <a:pt x="33501" y="141041"/>
                    </a:lnTo>
                    <a:lnTo>
                      <a:pt x="60569" y="116108"/>
                    </a:lnTo>
                    <a:lnTo>
                      <a:pt x="78252" y="107247"/>
                    </a:lnTo>
                    <a:lnTo>
                      <a:pt x="100928" y="105648"/>
                    </a:lnTo>
                    <a:lnTo>
                      <a:pt x="125435" y="110007"/>
                    </a:lnTo>
                    <a:lnTo>
                      <a:pt x="180474" y="138378"/>
                    </a:lnTo>
                    <a:lnTo>
                      <a:pt x="214474" y="166806"/>
                    </a:lnTo>
                    <a:lnTo>
                      <a:pt x="240601" y="205003"/>
                    </a:lnTo>
                    <a:lnTo>
                      <a:pt x="248343" y="226694"/>
                    </a:lnTo>
                    <a:lnTo>
                      <a:pt x="251784" y="251933"/>
                    </a:lnTo>
                    <a:lnTo>
                      <a:pt x="247074" y="272508"/>
                    </a:lnTo>
                    <a:lnTo>
                      <a:pt x="236012" y="289452"/>
                    </a:lnTo>
                    <a:lnTo>
                      <a:pt x="219397" y="304781"/>
                    </a:lnTo>
                    <a:lnTo>
                      <a:pt x="197195" y="313154"/>
                    </a:lnTo>
                    <a:lnTo>
                      <a:pt x="172900" y="315706"/>
                    </a:lnTo>
                    <a:lnTo>
                      <a:pt x="112418" y="304806"/>
                    </a:lnTo>
                    <a:lnTo>
                      <a:pt x="75552" y="28826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4553838" y="5550821"/>
                <a:ext cx="94757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0530">
                    <a:moveTo>
                      <a:pt x="94756" y="0"/>
                    </a:moveTo>
                    <a:lnTo>
                      <a:pt x="52065" y="3119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1" name="Freeform 210"/>
              <p:cNvSpPr/>
              <p:nvPr/>
            </p:nvSpPr>
            <p:spPr>
              <a:xfrm>
                <a:off x="4574895" y="5656106"/>
                <a:ext cx="842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0529">
                    <a:moveTo>
                      <a:pt x="84228" y="10528"/>
                    </a:moveTo>
                    <a:lnTo>
                      <a:pt x="46750" y="219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8" name="Group 217"/>
            <p:cNvGrpSpPr/>
            <p:nvPr/>
          </p:nvGrpSpPr>
          <p:grpSpPr>
            <a:xfrm>
              <a:off x="4974978" y="5319194"/>
              <a:ext cx="989680" cy="534241"/>
              <a:chOff x="4974978" y="5319194"/>
              <a:chExt cx="989680" cy="534241"/>
            </a:xfrm>
          </p:grpSpPr>
          <p:sp>
            <p:nvSpPr>
              <p:cNvPr id="213" name="Freeform 212"/>
              <p:cNvSpPr/>
              <p:nvPr/>
            </p:nvSpPr>
            <p:spPr>
              <a:xfrm>
                <a:off x="4974978" y="5352817"/>
                <a:ext cx="301664" cy="500618"/>
              </a:xfrm>
              <a:custGeom>
                <a:avLst/>
                <a:gdLst/>
                <a:ahLst/>
                <a:cxnLst/>
                <a:rect l="0" t="0" r="0" b="0"/>
                <a:pathLst>
                  <a:path w="301664" h="500618">
                    <a:moveTo>
                      <a:pt x="273741" y="40077"/>
                    </a:moveTo>
                    <a:lnTo>
                      <a:pt x="224810" y="31743"/>
                    </a:lnTo>
                    <a:lnTo>
                      <a:pt x="171269" y="24393"/>
                    </a:lnTo>
                    <a:lnTo>
                      <a:pt x="118492" y="11675"/>
                    </a:lnTo>
                    <a:lnTo>
                      <a:pt x="63007" y="1018"/>
                    </a:lnTo>
                    <a:lnTo>
                      <a:pt x="49023" y="0"/>
                    </a:lnTo>
                    <a:lnTo>
                      <a:pt x="38531" y="2830"/>
                    </a:lnTo>
                    <a:lnTo>
                      <a:pt x="30367" y="8227"/>
                    </a:lnTo>
                    <a:lnTo>
                      <a:pt x="23754" y="15334"/>
                    </a:lnTo>
                    <a:lnTo>
                      <a:pt x="20515" y="23581"/>
                    </a:lnTo>
                    <a:lnTo>
                      <a:pt x="20036" y="42104"/>
                    </a:lnTo>
                    <a:lnTo>
                      <a:pt x="29256" y="104439"/>
                    </a:lnTo>
                    <a:lnTo>
                      <a:pt x="31125" y="159635"/>
                    </a:lnTo>
                    <a:lnTo>
                      <a:pt x="32664" y="207409"/>
                    </a:lnTo>
                    <a:lnTo>
                      <a:pt x="34644" y="207783"/>
                    </a:lnTo>
                    <a:lnTo>
                      <a:pt x="51817" y="188757"/>
                    </a:lnTo>
                    <a:lnTo>
                      <a:pt x="76574" y="174857"/>
                    </a:lnTo>
                    <a:lnTo>
                      <a:pt x="111726" y="168919"/>
                    </a:lnTo>
                    <a:lnTo>
                      <a:pt x="151777" y="172749"/>
                    </a:lnTo>
                    <a:lnTo>
                      <a:pt x="173131" y="181320"/>
                    </a:lnTo>
                    <a:lnTo>
                      <a:pt x="228918" y="219445"/>
                    </a:lnTo>
                    <a:lnTo>
                      <a:pt x="265195" y="255376"/>
                    </a:lnTo>
                    <a:lnTo>
                      <a:pt x="296912" y="315402"/>
                    </a:lnTo>
                    <a:lnTo>
                      <a:pt x="301663" y="352761"/>
                    </a:lnTo>
                    <a:lnTo>
                      <a:pt x="295013" y="386578"/>
                    </a:lnTo>
                    <a:lnTo>
                      <a:pt x="272397" y="426326"/>
                    </a:lnTo>
                    <a:lnTo>
                      <a:pt x="228389" y="471455"/>
                    </a:lnTo>
                    <a:lnTo>
                      <a:pt x="188873" y="494174"/>
                    </a:lnTo>
                    <a:lnTo>
                      <a:pt x="152149" y="500617"/>
                    </a:lnTo>
                    <a:lnTo>
                      <a:pt x="106223" y="494389"/>
                    </a:lnTo>
                    <a:lnTo>
                      <a:pt x="75147" y="484043"/>
                    </a:lnTo>
                    <a:lnTo>
                      <a:pt x="21347" y="439852"/>
                    </a:lnTo>
                    <a:lnTo>
                      <a:pt x="9487" y="427155"/>
                    </a:lnTo>
                    <a:lnTo>
                      <a:pt x="0" y="40857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5301994" y="5416834"/>
                <a:ext cx="334472" cy="406476"/>
              </a:xfrm>
              <a:custGeom>
                <a:avLst/>
                <a:gdLst/>
                <a:ahLst/>
                <a:cxnLst/>
                <a:rect l="0" t="0" r="0" b="0"/>
                <a:pathLst>
                  <a:path w="334472" h="406476">
                    <a:moveTo>
                      <a:pt x="157295" y="18173"/>
                    </a:moveTo>
                    <a:lnTo>
                      <a:pt x="113332" y="38417"/>
                    </a:lnTo>
                    <a:lnTo>
                      <a:pt x="66502" y="78072"/>
                    </a:lnTo>
                    <a:lnTo>
                      <a:pt x="39231" y="121599"/>
                    </a:lnTo>
                    <a:lnTo>
                      <a:pt x="17543" y="175856"/>
                    </a:lnTo>
                    <a:lnTo>
                      <a:pt x="2570" y="231831"/>
                    </a:lnTo>
                    <a:lnTo>
                      <a:pt x="0" y="285505"/>
                    </a:lnTo>
                    <a:lnTo>
                      <a:pt x="5144" y="321601"/>
                    </a:lnTo>
                    <a:lnTo>
                      <a:pt x="19666" y="348933"/>
                    </a:lnTo>
                    <a:lnTo>
                      <a:pt x="46704" y="379130"/>
                    </a:lnTo>
                    <a:lnTo>
                      <a:pt x="64860" y="393458"/>
                    </a:lnTo>
                    <a:lnTo>
                      <a:pt x="87746" y="401386"/>
                    </a:lnTo>
                    <a:lnTo>
                      <a:pt x="140567" y="406475"/>
                    </a:lnTo>
                    <a:lnTo>
                      <a:pt x="176515" y="401767"/>
                    </a:lnTo>
                    <a:lnTo>
                      <a:pt x="230753" y="374895"/>
                    </a:lnTo>
                    <a:lnTo>
                      <a:pt x="267471" y="347820"/>
                    </a:lnTo>
                    <a:lnTo>
                      <a:pt x="304414" y="290033"/>
                    </a:lnTo>
                    <a:lnTo>
                      <a:pt x="327125" y="235391"/>
                    </a:lnTo>
                    <a:lnTo>
                      <a:pt x="334471" y="179537"/>
                    </a:lnTo>
                    <a:lnTo>
                      <a:pt x="332802" y="126564"/>
                    </a:lnTo>
                    <a:lnTo>
                      <a:pt x="321601" y="92793"/>
                    </a:lnTo>
                    <a:lnTo>
                      <a:pt x="288939" y="40522"/>
                    </a:lnTo>
                    <a:lnTo>
                      <a:pt x="261031" y="17256"/>
                    </a:lnTo>
                    <a:lnTo>
                      <a:pt x="240835" y="6847"/>
                    </a:lnTo>
                    <a:lnTo>
                      <a:pt x="204144" y="0"/>
                    </a:lnTo>
                    <a:lnTo>
                      <a:pt x="146766" y="764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5736986" y="5329723"/>
                <a:ext cx="82721" cy="119873"/>
              </a:xfrm>
              <a:custGeom>
                <a:avLst/>
                <a:gdLst/>
                <a:ahLst/>
                <a:cxnLst/>
                <a:rect l="0" t="0" r="0" b="0"/>
                <a:pathLst>
                  <a:path w="82721" h="119873">
                    <a:moveTo>
                      <a:pt x="69743" y="0"/>
                    </a:moveTo>
                    <a:lnTo>
                      <a:pt x="45697" y="9575"/>
                    </a:lnTo>
                    <a:lnTo>
                      <a:pt x="10150" y="39403"/>
                    </a:lnTo>
                    <a:lnTo>
                      <a:pt x="2313" y="59236"/>
                    </a:lnTo>
                    <a:lnTo>
                      <a:pt x="0" y="82479"/>
                    </a:lnTo>
                    <a:lnTo>
                      <a:pt x="2871" y="104507"/>
                    </a:lnTo>
                    <a:lnTo>
                      <a:pt x="8784" y="111785"/>
                    </a:lnTo>
                    <a:lnTo>
                      <a:pt x="27832" y="119872"/>
                    </a:lnTo>
                    <a:lnTo>
                      <a:pt x="48777" y="117227"/>
                    </a:lnTo>
                    <a:lnTo>
                      <a:pt x="59275" y="113246"/>
                    </a:lnTo>
                    <a:lnTo>
                      <a:pt x="74059" y="99464"/>
                    </a:lnTo>
                    <a:lnTo>
                      <a:pt x="79640" y="90876"/>
                    </a:lnTo>
                    <a:lnTo>
                      <a:pt x="82720" y="68855"/>
                    </a:lnTo>
                    <a:lnTo>
                      <a:pt x="81904" y="56431"/>
                    </a:lnTo>
                    <a:lnTo>
                      <a:pt x="79020" y="48149"/>
                    </a:lnTo>
                    <a:lnTo>
                      <a:pt x="74758" y="42628"/>
                    </a:lnTo>
                    <a:lnTo>
                      <a:pt x="59215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6" name="Freeform 215"/>
              <p:cNvSpPr/>
              <p:nvPr/>
            </p:nvSpPr>
            <p:spPr>
              <a:xfrm>
                <a:off x="5785672" y="5319194"/>
                <a:ext cx="178986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463255">
                    <a:moveTo>
                      <a:pt x="178985" y="0"/>
                    </a:moveTo>
                    <a:lnTo>
                      <a:pt x="150304" y="55045"/>
                    </a:lnTo>
                    <a:lnTo>
                      <a:pt x="124371" y="114512"/>
                    </a:lnTo>
                    <a:lnTo>
                      <a:pt x="97154" y="176618"/>
                    </a:lnTo>
                    <a:lnTo>
                      <a:pt x="69120" y="239721"/>
                    </a:lnTo>
                    <a:lnTo>
                      <a:pt x="45022" y="291891"/>
                    </a:lnTo>
                    <a:lnTo>
                      <a:pt x="24950" y="347058"/>
                    </a:lnTo>
                    <a:lnTo>
                      <a:pt x="7070" y="400033"/>
                    </a:lnTo>
                    <a:lnTo>
                      <a:pt x="0" y="4632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7" name="Freeform 216"/>
              <p:cNvSpPr/>
              <p:nvPr/>
            </p:nvSpPr>
            <p:spPr>
              <a:xfrm>
                <a:off x="5876901" y="5582406"/>
                <a:ext cx="85445" cy="140069"/>
              </a:xfrm>
              <a:custGeom>
                <a:avLst/>
                <a:gdLst/>
                <a:ahLst/>
                <a:cxnLst/>
                <a:rect l="0" t="0" r="0" b="0"/>
                <a:pathLst>
                  <a:path w="85445" h="140069">
                    <a:moveTo>
                      <a:pt x="45642" y="31586"/>
                    </a:moveTo>
                    <a:lnTo>
                      <a:pt x="10895" y="68672"/>
                    </a:lnTo>
                    <a:lnTo>
                      <a:pt x="1732" y="86673"/>
                    </a:lnTo>
                    <a:lnTo>
                      <a:pt x="0" y="109492"/>
                    </a:lnTo>
                    <a:lnTo>
                      <a:pt x="1176" y="122127"/>
                    </a:lnTo>
                    <a:lnTo>
                      <a:pt x="6639" y="130552"/>
                    </a:lnTo>
                    <a:lnTo>
                      <a:pt x="14961" y="136167"/>
                    </a:lnTo>
                    <a:lnTo>
                      <a:pt x="25187" y="139911"/>
                    </a:lnTo>
                    <a:lnTo>
                      <a:pt x="34345" y="140068"/>
                    </a:lnTo>
                    <a:lnTo>
                      <a:pt x="50760" y="134002"/>
                    </a:lnTo>
                    <a:lnTo>
                      <a:pt x="62734" y="120388"/>
                    </a:lnTo>
                    <a:lnTo>
                      <a:pt x="79954" y="83052"/>
                    </a:lnTo>
                    <a:lnTo>
                      <a:pt x="85444" y="46705"/>
                    </a:lnTo>
                    <a:lnTo>
                      <a:pt x="80489" y="26217"/>
                    </a:lnTo>
                    <a:lnTo>
                      <a:pt x="71658" y="11652"/>
                    </a:lnTo>
                    <a:lnTo>
                      <a:pt x="5617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35" name="Group 234"/>
          <p:cNvGrpSpPr/>
          <p:nvPr/>
        </p:nvGrpSpPr>
        <p:grpSpPr>
          <a:xfrm>
            <a:off x="2664288" y="768580"/>
            <a:ext cx="2231464" cy="433941"/>
            <a:chOff x="2664288" y="768580"/>
            <a:chExt cx="2231464" cy="433941"/>
          </a:xfrm>
        </p:grpSpPr>
        <p:sp>
          <p:nvSpPr>
            <p:cNvPr id="220" name="Freeform 219"/>
            <p:cNvSpPr/>
            <p:nvPr/>
          </p:nvSpPr>
          <p:spPr>
            <a:xfrm>
              <a:off x="2664288" y="779108"/>
              <a:ext cx="220521" cy="362482"/>
            </a:xfrm>
            <a:custGeom>
              <a:avLst/>
              <a:gdLst/>
              <a:ahLst/>
              <a:cxnLst/>
              <a:rect l="0" t="0" r="0" b="0"/>
              <a:pathLst>
                <a:path w="220521" h="362482">
                  <a:moveTo>
                    <a:pt x="62592" y="0"/>
                  </a:moveTo>
                  <a:lnTo>
                    <a:pt x="51414" y="11179"/>
                  </a:lnTo>
                  <a:lnTo>
                    <a:pt x="38873" y="40487"/>
                  </a:lnTo>
                  <a:lnTo>
                    <a:pt x="25325" y="100718"/>
                  </a:lnTo>
                  <a:lnTo>
                    <a:pt x="20745" y="151635"/>
                  </a:lnTo>
                  <a:lnTo>
                    <a:pt x="12498" y="202597"/>
                  </a:lnTo>
                  <a:lnTo>
                    <a:pt x="2351" y="262331"/>
                  </a:lnTo>
                  <a:lnTo>
                    <a:pt x="0" y="319191"/>
                  </a:lnTo>
                  <a:lnTo>
                    <a:pt x="5182" y="355838"/>
                  </a:lnTo>
                  <a:lnTo>
                    <a:pt x="9111" y="361228"/>
                  </a:lnTo>
                  <a:lnTo>
                    <a:pt x="14070" y="362481"/>
                  </a:lnTo>
                  <a:lnTo>
                    <a:pt x="66998" y="346913"/>
                  </a:lnTo>
                  <a:lnTo>
                    <a:pt x="126127" y="329824"/>
                  </a:lnTo>
                  <a:lnTo>
                    <a:pt x="179171" y="318961"/>
                  </a:lnTo>
                  <a:lnTo>
                    <a:pt x="22052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705823" y="937036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0"/>
                  </a:moveTo>
                  <a:lnTo>
                    <a:pt x="78336" y="8333"/>
                  </a:lnTo>
                  <a:lnTo>
                    <a:pt x="43488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758466" y="768580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99392" y="8333"/>
                  </a:lnTo>
                  <a:lnTo>
                    <a:pt x="42724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969036" y="989678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102295" y="17981"/>
                  </a:lnTo>
                  <a:lnTo>
                    <a:pt x="45644" y="803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958507" y="989678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49499" y="55088"/>
                  </a:lnTo>
                  <a:lnTo>
                    <a:pt x="105300" y="115635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232248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221720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3716559" y="87386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2724" y="54144"/>
                  </a:lnTo>
                  <a:lnTo>
                    <a:pt x="10962" y="114680"/>
                  </a:lnTo>
                  <a:lnTo>
                    <a:pt x="10615" y="174558"/>
                  </a:lnTo>
                  <a:lnTo>
                    <a:pt x="7426" y="22832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3821844" y="876605"/>
              <a:ext cx="231628" cy="272673"/>
            </a:xfrm>
            <a:custGeom>
              <a:avLst/>
              <a:gdLst/>
              <a:ahLst/>
              <a:cxnLst/>
              <a:rect l="0" t="0" r="0" b="0"/>
              <a:pathLst>
                <a:path w="231628" h="272673">
                  <a:moveTo>
                    <a:pt x="0" y="92016"/>
                  </a:moveTo>
                  <a:lnTo>
                    <a:pt x="0" y="69659"/>
                  </a:lnTo>
                  <a:lnTo>
                    <a:pt x="6240" y="52444"/>
                  </a:lnTo>
                  <a:lnTo>
                    <a:pt x="29309" y="22328"/>
                  </a:lnTo>
                  <a:lnTo>
                    <a:pt x="55087" y="6507"/>
                  </a:lnTo>
                  <a:lnTo>
                    <a:pt x="90541" y="0"/>
                  </a:lnTo>
                  <a:lnTo>
                    <a:pt x="110821" y="4717"/>
                  </a:lnTo>
                  <a:lnTo>
                    <a:pt x="119504" y="9250"/>
                  </a:lnTo>
                  <a:lnTo>
                    <a:pt x="132272" y="23646"/>
                  </a:lnTo>
                  <a:lnTo>
                    <a:pt x="137314" y="32398"/>
                  </a:lnTo>
                  <a:lnTo>
                    <a:pt x="144411" y="72662"/>
                  </a:lnTo>
                  <a:lnTo>
                    <a:pt x="140925" y="121637"/>
                  </a:lnTo>
                  <a:lnTo>
                    <a:pt x="132483" y="173192"/>
                  </a:lnTo>
                  <a:lnTo>
                    <a:pt x="110744" y="226204"/>
                  </a:lnTo>
                  <a:lnTo>
                    <a:pt x="97573" y="248751"/>
                  </a:lnTo>
                  <a:lnTo>
                    <a:pt x="77681" y="264232"/>
                  </a:lnTo>
                  <a:lnTo>
                    <a:pt x="54412" y="272672"/>
                  </a:lnTo>
                  <a:lnTo>
                    <a:pt x="32372" y="272523"/>
                  </a:lnTo>
                  <a:lnTo>
                    <a:pt x="23921" y="268506"/>
                  </a:lnTo>
                  <a:lnTo>
                    <a:pt x="11411" y="254684"/>
                  </a:lnTo>
                  <a:lnTo>
                    <a:pt x="11117" y="247255"/>
                  </a:lnTo>
                  <a:lnTo>
                    <a:pt x="14431" y="239962"/>
                  </a:lnTo>
                  <a:lnTo>
                    <a:pt x="20149" y="232761"/>
                  </a:lnTo>
                  <a:lnTo>
                    <a:pt x="38981" y="224760"/>
                  </a:lnTo>
                  <a:lnTo>
                    <a:pt x="94787" y="219623"/>
                  </a:lnTo>
                  <a:lnTo>
                    <a:pt x="153731" y="218608"/>
                  </a:lnTo>
                  <a:lnTo>
                    <a:pt x="204195" y="218408"/>
                  </a:lnTo>
                  <a:lnTo>
                    <a:pt x="231627" y="218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022536" y="863625"/>
              <a:ext cx="273525" cy="323173"/>
            </a:xfrm>
            <a:custGeom>
              <a:avLst/>
              <a:gdLst/>
              <a:ahLst/>
              <a:cxnLst/>
              <a:rect l="0" t="0" r="0" b="0"/>
              <a:pathLst>
                <a:path w="273525" h="323173">
                  <a:moveTo>
                    <a:pt x="178334" y="10240"/>
                  </a:moveTo>
                  <a:lnTo>
                    <a:pt x="119717" y="1175"/>
                  </a:lnTo>
                  <a:lnTo>
                    <a:pt x="65543" y="0"/>
                  </a:lnTo>
                  <a:lnTo>
                    <a:pt x="26112" y="2137"/>
                  </a:lnTo>
                  <a:lnTo>
                    <a:pt x="6954" y="10928"/>
                  </a:lnTo>
                  <a:lnTo>
                    <a:pt x="2080" y="17718"/>
                  </a:lnTo>
                  <a:lnTo>
                    <a:pt x="0" y="25753"/>
                  </a:lnTo>
                  <a:lnTo>
                    <a:pt x="2662" y="53831"/>
                  </a:lnTo>
                  <a:lnTo>
                    <a:pt x="16163" y="113596"/>
                  </a:lnTo>
                  <a:lnTo>
                    <a:pt x="18521" y="140794"/>
                  </a:lnTo>
                  <a:lnTo>
                    <a:pt x="21489" y="147579"/>
                  </a:lnTo>
                  <a:lnTo>
                    <a:pt x="25807" y="149762"/>
                  </a:lnTo>
                  <a:lnTo>
                    <a:pt x="31026" y="148878"/>
                  </a:lnTo>
                  <a:lnTo>
                    <a:pt x="84510" y="123546"/>
                  </a:lnTo>
                  <a:lnTo>
                    <a:pt x="121028" y="117902"/>
                  </a:lnTo>
                  <a:lnTo>
                    <a:pt x="166885" y="124400"/>
                  </a:lnTo>
                  <a:lnTo>
                    <a:pt x="197948" y="134792"/>
                  </a:lnTo>
                  <a:lnTo>
                    <a:pt x="242933" y="165346"/>
                  </a:lnTo>
                  <a:lnTo>
                    <a:pt x="267924" y="197097"/>
                  </a:lnTo>
                  <a:lnTo>
                    <a:pt x="273524" y="222749"/>
                  </a:lnTo>
                  <a:lnTo>
                    <a:pt x="267587" y="271756"/>
                  </a:lnTo>
                  <a:lnTo>
                    <a:pt x="255436" y="290636"/>
                  </a:lnTo>
                  <a:lnTo>
                    <a:pt x="238338" y="305656"/>
                  </a:lnTo>
                  <a:lnTo>
                    <a:pt x="219041" y="316231"/>
                  </a:lnTo>
                  <a:lnTo>
                    <a:pt x="182856" y="323172"/>
                  </a:lnTo>
                  <a:lnTo>
                    <a:pt x="125692" y="315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4356720" y="852808"/>
              <a:ext cx="96835" cy="95429"/>
            </a:xfrm>
            <a:custGeom>
              <a:avLst/>
              <a:gdLst/>
              <a:ahLst/>
              <a:cxnLst/>
              <a:rect l="0" t="0" r="0" b="0"/>
              <a:pathLst>
                <a:path w="96835" h="95429">
                  <a:moveTo>
                    <a:pt x="54720" y="0"/>
                  </a:moveTo>
                  <a:lnTo>
                    <a:pt x="30674" y="9575"/>
                  </a:lnTo>
                  <a:lnTo>
                    <a:pt x="16347" y="20243"/>
                  </a:lnTo>
                  <a:lnTo>
                    <a:pt x="716" y="44992"/>
                  </a:lnTo>
                  <a:lnTo>
                    <a:pt x="0" y="53391"/>
                  </a:lnTo>
                  <a:lnTo>
                    <a:pt x="5444" y="68963"/>
                  </a:lnTo>
                  <a:lnTo>
                    <a:pt x="27251" y="90883"/>
                  </a:lnTo>
                  <a:lnTo>
                    <a:pt x="37578" y="94514"/>
                  </a:lnTo>
                  <a:lnTo>
                    <a:pt x="61529" y="95428"/>
                  </a:lnTo>
                  <a:lnTo>
                    <a:pt x="81533" y="88816"/>
                  </a:lnTo>
                  <a:lnTo>
                    <a:pt x="90143" y="83777"/>
                  </a:lnTo>
                  <a:lnTo>
                    <a:pt x="94713" y="76908"/>
                  </a:lnTo>
                  <a:lnTo>
                    <a:pt x="9683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4411440" y="873865"/>
              <a:ext cx="178986" cy="315856"/>
            </a:xfrm>
            <a:custGeom>
              <a:avLst/>
              <a:gdLst/>
              <a:ahLst/>
              <a:cxnLst/>
              <a:rect l="0" t="0" r="0" b="0"/>
              <a:pathLst>
                <a:path w="178986" h="315856">
                  <a:moveTo>
                    <a:pt x="178985" y="0"/>
                  </a:moveTo>
                  <a:lnTo>
                    <a:pt x="150304" y="63428"/>
                  </a:lnTo>
                  <a:lnTo>
                    <a:pt x="111943" y="126364"/>
                  </a:lnTo>
                  <a:lnTo>
                    <a:pt x="77161" y="184576"/>
                  </a:lnTo>
                  <a:lnTo>
                    <a:pt x="56359" y="237887"/>
                  </a:lnTo>
                  <a:lnTo>
                    <a:pt x="24132" y="294236"/>
                  </a:lnTo>
                  <a:lnTo>
                    <a:pt x="13455" y="30624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4514562" y="1137077"/>
              <a:ext cx="67999" cy="65444"/>
            </a:xfrm>
            <a:custGeom>
              <a:avLst/>
              <a:gdLst/>
              <a:ahLst/>
              <a:cxnLst/>
              <a:rect l="0" t="0" r="0" b="0"/>
              <a:pathLst>
                <a:path w="67999" h="65444">
                  <a:moveTo>
                    <a:pt x="44277" y="0"/>
                  </a:moveTo>
                  <a:lnTo>
                    <a:pt x="21920" y="0"/>
                  </a:lnTo>
                  <a:lnTo>
                    <a:pt x="14165" y="3510"/>
                  </a:lnTo>
                  <a:lnTo>
                    <a:pt x="2428" y="16768"/>
                  </a:lnTo>
                  <a:lnTo>
                    <a:pt x="0" y="25217"/>
                  </a:lnTo>
                  <a:lnTo>
                    <a:pt x="422" y="43963"/>
                  </a:lnTo>
                  <a:lnTo>
                    <a:pt x="4512" y="51536"/>
                  </a:lnTo>
                  <a:lnTo>
                    <a:pt x="18415" y="63069"/>
                  </a:lnTo>
                  <a:lnTo>
                    <a:pt x="27035" y="65443"/>
                  </a:lnTo>
                  <a:lnTo>
                    <a:pt x="45973" y="64961"/>
                  </a:lnTo>
                  <a:lnTo>
                    <a:pt x="53596" y="60855"/>
                  </a:lnTo>
                  <a:lnTo>
                    <a:pt x="65187" y="46934"/>
                  </a:lnTo>
                  <a:lnTo>
                    <a:pt x="67576" y="40648"/>
                  </a:lnTo>
                  <a:lnTo>
                    <a:pt x="67998" y="35288"/>
                  </a:lnTo>
                  <a:lnTo>
                    <a:pt x="6533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4832580" y="102126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4822052" y="1105492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0"/>
                  </a:moveTo>
                  <a:lnTo>
                    <a:pt x="56931" y="5589"/>
                  </a:lnTo>
                  <a:lnTo>
                    <a:pt x="39340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5622217" y="708332"/>
            <a:ext cx="3095380" cy="646422"/>
            <a:chOff x="5622217" y="708332"/>
            <a:chExt cx="3095380" cy="646422"/>
          </a:xfrm>
        </p:grpSpPr>
        <p:sp>
          <p:nvSpPr>
            <p:cNvPr id="236" name="Freeform 235"/>
            <p:cNvSpPr/>
            <p:nvPr/>
          </p:nvSpPr>
          <p:spPr>
            <a:xfrm>
              <a:off x="5780145" y="747523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42114" y="0"/>
                  </a:moveTo>
                  <a:lnTo>
                    <a:pt x="30936" y="11178"/>
                  </a:lnTo>
                  <a:lnTo>
                    <a:pt x="25447" y="32264"/>
                  </a:lnTo>
                  <a:lnTo>
                    <a:pt x="16335" y="87871"/>
                  </a:lnTo>
                  <a:lnTo>
                    <a:pt x="11675" y="143916"/>
                  </a:lnTo>
                  <a:lnTo>
                    <a:pt x="7635" y="19380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906487" y="746811"/>
              <a:ext cx="178985" cy="197398"/>
            </a:xfrm>
            <a:custGeom>
              <a:avLst/>
              <a:gdLst/>
              <a:ahLst/>
              <a:cxnLst/>
              <a:rect l="0" t="0" r="0" b="0"/>
              <a:pathLst>
                <a:path w="178985" h="197398">
                  <a:moveTo>
                    <a:pt x="0" y="42826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8703" y="866"/>
                  </a:lnTo>
                  <a:lnTo>
                    <a:pt x="50581" y="0"/>
                  </a:lnTo>
                  <a:lnTo>
                    <a:pt x="83617" y="11679"/>
                  </a:lnTo>
                  <a:lnTo>
                    <a:pt x="110043" y="29958"/>
                  </a:lnTo>
                  <a:lnTo>
                    <a:pt x="119098" y="49585"/>
                  </a:lnTo>
                  <a:lnTo>
                    <a:pt x="124911" y="100313"/>
                  </a:lnTo>
                  <a:lnTo>
                    <a:pt x="120328" y="135898"/>
                  </a:lnTo>
                  <a:lnTo>
                    <a:pt x="105973" y="168669"/>
                  </a:lnTo>
                  <a:lnTo>
                    <a:pt x="90383" y="183764"/>
                  </a:lnTo>
                  <a:lnTo>
                    <a:pt x="70586" y="193202"/>
                  </a:lnTo>
                  <a:lnTo>
                    <a:pt x="46189" y="197397"/>
                  </a:lnTo>
                  <a:lnTo>
                    <a:pt x="22868" y="193023"/>
                  </a:lnTo>
                  <a:lnTo>
                    <a:pt x="11735" y="188581"/>
                  </a:lnTo>
                  <a:lnTo>
                    <a:pt x="5484" y="182110"/>
                  </a:lnTo>
                  <a:lnTo>
                    <a:pt x="2486" y="174286"/>
                  </a:lnTo>
                  <a:lnTo>
                    <a:pt x="1657" y="165561"/>
                  </a:lnTo>
                  <a:lnTo>
                    <a:pt x="4614" y="158575"/>
                  </a:lnTo>
                  <a:lnTo>
                    <a:pt x="17259" y="147692"/>
                  </a:lnTo>
                  <a:lnTo>
                    <a:pt x="44108" y="134989"/>
                  </a:lnTo>
                  <a:lnTo>
                    <a:pt x="67177" y="133700"/>
                  </a:lnTo>
                  <a:lnTo>
                    <a:pt x="91857" y="138196"/>
                  </a:lnTo>
                  <a:lnTo>
                    <a:pt x="139417" y="153908"/>
                  </a:lnTo>
                  <a:lnTo>
                    <a:pt x="178984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6107566" y="747523"/>
              <a:ext cx="191160" cy="249391"/>
            </a:xfrm>
            <a:custGeom>
              <a:avLst/>
              <a:gdLst/>
              <a:ahLst/>
              <a:cxnLst/>
              <a:rect l="0" t="0" r="0" b="0"/>
              <a:pathLst>
                <a:path w="191160" h="249391">
                  <a:moveTo>
                    <a:pt x="167418" y="0"/>
                  </a:moveTo>
                  <a:lnTo>
                    <a:pt x="139862" y="7235"/>
                  </a:lnTo>
                  <a:lnTo>
                    <a:pt x="83639" y="9878"/>
                  </a:lnTo>
                  <a:lnTo>
                    <a:pt x="32716" y="15989"/>
                  </a:lnTo>
                  <a:lnTo>
                    <a:pt x="23805" y="21188"/>
                  </a:lnTo>
                  <a:lnTo>
                    <a:pt x="10783" y="36323"/>
                  </a:lnTo>
                  <a:lnTo>
                    <a:pt x="4216" y="57867"/>
                  </a:lnTo>
                  <a:lnTo>
                    <a:pt x="0" y="109826"/>
                  </a:lnTo>
                  <a:lnTo>
                    <a:pt x="1994" y="116501"/>
                  </a:lnTo>
                  <a:lnTo>
                    <a:pt x="5662" y="118612"/>
                  </a:lnTo>
                  <a:lnTo>
                    <a:pt x="10448" y="117679"/>
                  </a:lnTo>
                  <a:lnTo>
                    <a:pt x="37279" y="101711"/>
                  </a:lnTo>
                  <a:lnTo>
                    <a:pt x="59666" y="97847"/>
                  </a:lnTo>
                  <a:lnTo>
                    <a:pt x="92987" y="101261"/>
                  </a:lnTo>
                  <a:lnTo>
                    <a:pt x="146264" y="127661"/>
                  </a:lnTo>
                  <a:lnTo>
                    <a:pt x="165036" y="142136"/>
                  </a:lnTo>
                  <a:lnTo>
                    <a:pt x="182180" y="170016"/>
                  </a:lnTo>
                  <a:lnTo>
                    <a:pt x="190746" y="190206"/>
                  </a:lnTo>
                  <a:lnTo>
                    <a:pt x="191159" y="200504"/>
                  </a:lnTo>
                  <a:lnTo>
                    <a:pt x="185378" y="221304"/>
                  </a:lnTo>
                  <a:lnTo>
                    <a:pt x="171891" y="236008"/>
                  </a:lnTo>
                  <a:lnTo>
                    <a:pt x="163381" y="241566"/>
                  </a:lnTo>
                  <a:lnTo>
                    <a:pt x="129047" y="249390"/>
                  </a:lnTo>
                  <a:lnTo>
                    <a:pt x="71061" y="243917"/>
                  </a:lnTo>
                  <a:lnTo>
                    <a:pt x="5160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5622217" y="1042321"/>
              <a:ext cx="768582" cy="31586"/>
            </a:xfrm>
            <a:custGeom>
              <a:avLst/>
              <a:gdLst/>
              <a:ahLst/>
              <a:cxnLst/>
              <a:rect l="0" t="0" r="0" b="0"/>
              <a:pathLst>
                <a:path w="768582" h="31586">
                  <a:moveTo>
                    <a:pt x="768581" y="0"/>
                  </a:moveTo>
                  <a:lnTo>
                    <a:pt x="719650" y="0"/>
                  </a:lnTo>
                  <a:lnTo>
                    <a:pt x="660519" y="5589"/>
                  </a:lnTo>
                  <a:lnTo>
                    <a:pt x="603779" y="9553"/>
                  </a:lnTo>
                  <a:lnTo>
                    <a:pt x="547511" y="13455"/>
                  </a:lnTo>
                  <a:lnTo>
                    <a:pt x="491336" y="19555"/>
                  </a:lnTo>
                  <a:lnTo>
                    <a:pt x="434010" y="20760"/>
                  </a:lnTo>
                  <a:lnTo>
                    <a:pt x="370693" y="20998"/>
                  </a:lnTo>
                  <a:lnTo>
                    <a:pt x="323915" y="21040"/>
                  </a:lnTo>
                  <a:lnTo>
                    <a:pt x="261295" y="21053"/>
                  </a:lnTo>
                  <a:lnTo>
                    <a:pt x="203866" y="21056"/>
                  </a:lnTo>
                  <a:lnTo>
                    <a:pt x="144342" y="21057"/>
                  </a:lnTo>
                  <a:lnTo>
                    <a:pt x="82194" y="26646"/>
                  </a:lnTo>
                  <a:lnTo>
                    <a:pt x="20082" y="309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5769616" y="118972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5847610" y="1189720"/>
              <a:ext cx="167433" cy="165034"/>
            </a:xfrm>
            <a:custGeom>
              <a:avLst/>
              <a:gdLst/>
              <a:ahLst/>
              <a:cxnLst/>
              <a:rect l="0" t="0" r="0" b="0"/>
              <a:pathLst>
                <a:path w="167433" h="165034">
                  <a:moveTo>
                    <a:pt x="100991" y="0"/>
                  </a:moveTo>
                  <a:lnTo>
                    <a:pt x="57028" y="20243"/>
                  </a:lnTo>
                  <a:lnTo>
                    <a:pt x="24803" y="47326"/>
                  </a:lnTo>
                  <a:lnTo>
                    <a:pt x="10197" y="65487"/>
                  </a:lnTo>
                  <a:lnTo>
                    <a:pt x="2146" y="88377"/>
                  </a:lnTo>
                  <a:lnTo>
                    <a:pt x="0" y="101032"/>
                  </a:lnTo>
                  <a:lnTo>
                    <a:pt x="3853" y="124452"/>
                  </a:lnTo>
                  <a:lnTo>
                    <a:pt x="8156" y="135610"/>
                  </a:lnTo>
                  <a:lnTo>
                    <a:pt x="22296" y="151128"/>
                  </a:lnTo>
                  <a:lnTo>
                    <a:pt x="30980" y="156904"/>
                  </a:lnTo>
                  <a:lnTo>
                    <a:pt x="65559" y="165033"/>
                  </a:lnTo>
                  <a:lnTo>
                    <a:pt x="99851" y="161852"/>
                  </a:lnTo>
                  <a:lnTo>
                    <a:pt x="118421" y="153433"/>
                  </a:lnTo>
                  <a:lnTo>
                    <a:pt x="149408" y="128963"/>
                  </a:lnTo>
                  <a:lnTo>
                    <a:pt x="165379" y="97353"/>
                  </a:lnTo>
                  <a:lnTo>
                    <a:pt x="167432" y="71734"/>
                  </a:lnTo>
                  <a:lnTo>
                    <a:pt x="166342" y="58351"/>
                  </a:lnTo>
                  <a:lnTo>
                    <a:pt x="155772" y="37242"/>
                  </a:lnTo>
                  <a:lnTo>
                    <a:pt x="133210" y="15324"/>
                  </a:lnTo>
                  <a:lnTo>
                    <a:pt x="1115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6057928" y="1189720"/>
              <a:ext cx="186371" cy="161854"/>
            </a:xfrm>
            <a:custGeom>
              <a:avLst/>
              <a:gdLst/>
              <a:ahLst/>
              <a:cxnLst/>
              <a:rect l="0" t="0" r="0" b="0"/>
              <a:pathLst>
                <a:path w="186371" h="161854">
                  <a:moveTo>
                    <a:pt x="80186" y="0"/>
                  </a:moveTo>
                  <a:lnTo>
                    <a:pt x="48904" y="9575"/>
                  </a:lnTo>
                  <a:lnTo>
                    <a:pt x="10498" y="39403"/>
                  </a:lnTo>
                  <a:lnTo>
                    <a:pt x="2420" y="59236"/>
                  </a:lnTo>
                  <a:lnTo>
                    <a:pt x="0" y="82479"/>
                  </a:lnTo>
                  <a:lnTo>
                    <a:pt x="2823" y="104508"/>
                  </a:lnTo>
                  <a:lnTo>
                    <a:pt x="11097" y="122877"/>
                  </a:lnTo>
                  <a:lnTo>
                    <a:pt x="16579" y="131051"/>
                  </a:lnTo>
                  <a:lnTo>
                    <a:pt x="32029" y="143252"/>
                  </a:lnTo>
                  <a:lnTo>
                    <a:pt x="70544" y="160618"/>
                  </a:lnTo>
                  <a:lnTo>
                    <a:pt x="91108" y="161853"/>
                  </a:lnTo>
                  <a:lnTo>
                    <a:pt x="132906" y="153113"/>
                  </a:lnTo>
                  <a:lnTo>
                    <a:pt x="158848" y="137914"/>
                  </a:lnTo>
                  <a:lnTo>
                    <a:pt x="181352" y="113003"/>
                  </a:lnTo>
                  <a:lnTo>
                    <a:pt x="186370" y="87268"/>
                  </a:lnTo>
                  <a:lnTo>
                    <a:pt x="183530" y="59843"/>
                  </a:lnTo>
                  <a:lnTo>
                    <a:pt x="174470" y="39855"/>
                  </a:lnTo>
                  <a:lnTo>
                    <a:pt x="156405" y="26292"/>
                  </a:lnTo>
                  <a:lnTo>
                    <a:pt x="100295" y="3579"/>
                  </a:lnTo>
                  <a:lnTo>
                    <a:pt x="907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6538197" y="102126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6538197" y="108443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6854052" y="810694"/>
              <a:ext cx="52643" cy="536954"/>
            </a:xfrm>
            <a:custGeom>
              <a:avLst/>
              <a:gdLst/>
              <a:ahLst/>
              <a:cxnLst/>
              <a:rect l="0" t="0" r="0" b="0"/>
              <a:pathLst>
                <a:path w="52643" h="536954">
                  <a:moveTo>
                    <a:pt x="52642" y="0"/>
                  </a:moveTo>
                  <a:lnTo>
                    <a:pt x="52642" y="54144"/>
                  </a:lnTo>
                  <a:lnTo>
                    <a:pt x="52642" y="114680"/>
                  </a:lnTo>
                  <a:lnTo>
                    <a:pt x="47053" y="171240"/>
                  </a:lnTo>
                  <a:lnTo>
                    <a:pt x="43577" y="232452"/>
                  </a:lnTo>
                  <a:lnTo>
                    <a:pt x="42547" y="295042"/>
                  </a:lnTo>
                  <a:lnTo>
                    <a:pt x="34963" y="356197"/>
                  </a:lnTo>
                  <a:lnTo>
                    <a:pt x="31416" y="405147"/>
                  </a:lnTo>
                  <a:lnTo>
                    <a:pt x="23477" y="455526"/>
                  </a:lnTo>
                  <a:lnTo>
                    <a:pt x="10313" y="50882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105847" y="708332"/>
              <a:ext cx="190403" cy="231571"/>
            </a:xfrm>
            <a:custGeom>
              <a:avLst/>
              <a:gdLst/>
              <a:ahLst/>
              <a:cxnLst/>
              <a:rect l="0" t="0" r="0" b="0"/>
              <a:pathLst>
                <a:path w="190403" h="231571">
                  <a:moveTo>
                    <a:pt x="53531" y="18134"/>
                  </a:moveTo>
                  <a:lnTo>
                    <a:pt x="24223" y="47442"/>
                  </a:lnTo>
                  <a:lnTo>
                    <a:pt x="17615" y="49371"/>
                  </a:lnTo>
                  <a:lnTo>
                    <a:pt x="10869" y="48317"/>
                  </a:lnTo>
                  <a:lnTo>
                    <a:pt x="4032" y="45275"/>
                  </a:lnTo>
                  <a:lnTo>
                    <a:pt x="645" y="39738"/>
                  </a:lnTo>
                  <a:lnTo>
                    <a:pt x="0" y="24226"/>
                  </a:lnTo>
                  <a:lnTo>
                    <a:pt x="3806" y="17516"/>
                  </a:lnTo>
                  <a:lnTo>
                    <a:pt x="17393" y="6941"/>
                  </a:lnTo>
                  <a:lnTo>
                    <a:pt x="50362" y="0"/>
                  </a:lnTo>
                  <a:lnTo>
                    <a:pt x="73179" y="4615"/>
                  </a:lnTo>
                  <a:lnTo>
                    <a:pt x="84177" y="9121"/>
                  </a:lnTo>
                  <a:lnTo>
                    <a:pt x="99517" y="23487"/>
                  </a:lnTo>
                  <a:lnTo>
                    <a:pt x="124486" y="61305"/>
                  </a:lnTo>
                  <a:lnTo>
                    <a:pt x="133826" y="103325"/>
                  </a:lnTo>
                  <a:lnTo>
                    <a:pt x="128577" y="154285"/>
                  </a:lnTo>
                  <a:lnTo>
                    <a:pt x="118401" y="192096"/>
                  </a:lnTo>
                  <a:lnTo>
                    <a:pt x="107318" y="210874"/>
                  </a:lnTo>
                  <a:lnTo>
                    <a:pt x="91474" y="223899"/>
                  </a:lnTo>
                  <a:lnTo>
                    <a:pt x="82336" y="229010"/>
                  </a:lnTo>
                  <a:lnTo>
                    <a:pt x="59704" y="231570"/>
                  </a:lnTo>
                  <a:lnTo>
                    <a:pt x="47118" y="230614"/>
                  </a:lnTo>
                  <a:lnTo>
                    <a:pt x="37558" y="226468"/>
                  </a:lnTo>
                  <a:lnTo>
                    <a:pt x="23815" y="212502"/>
                  </a:lnTo>
                  <a:lnTo>
                    <a:pt x="22022" y="203865"/>
                  </a:lnTo>
                  <a:lnTo>
                    <a:pt x="26269" y="184909"/>
                  </a:lnTo>
                  <a:lnTo>
                    <a:pt x="34186" y="178450"/>
                  </a:lnTo>
                  <a:lnTo>
                    <a:pt x="58582" y="171274"/>
                  </a:lnTo>
                  <a:lnTo>
                    <a:pt x="112327" y="167837"/>
                  </a:lnTo>
                  <a:lnTo>
                    <a:pt x="157952" y="174090"/>
                  </a:lnTo>
                  <a:lnTo>
                    <a:pt x="190402" y="176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308200" y="720877"/>
              <a:ext cx="151707" cy="216160"/>
            </a:xfrm>
            <a:custGeom>
              <a:avLst/>
              <a:gdLst/>
              <a:ahLst/>
              <a:cxnLst/>
              <a:rect l="0" t="0" r="0" b="0"/>
              <a:pathLst>
                <a:path w="151707" h="216160">
                  <a:moveTo>
                    <a:pt x="135447" y="5589"/>
                  </a:moveTo>
                  <a:lnTo>
                    <a:pt x="73355" y="0"/>
                  </a:lnTo>
                  <a:lnTo>
                    <a:pt x="41010" y="2113"/>
                  </a:lnTo>
                  <a:lnTo>
                    <a:pt x="22895" y="10283"/>
                  </a:lnTo>
                  <a:lnTo>
                    <a:pt x="14789" y="15737"/>
                  </a:lnTo>
                  <a:lnTo>
                    <a:pt x="9385" y="24053"/>
                  </a:lnTo>
                  <a:lnTo>
                    <a:pt x="1779" y="58113"/>
                  </a:lnTo>
                  <a:lnTo>
                    <a:pt x="0" y="84305"/>
                  </a:lnTo>
                  <a:lnTo>
                    <a:pt x="3035" y="90822"/>
                  </a:lnTo>
                  <a:lnTo>
                    <a:pt x="8568" y="92826"/>
                  </a:lnTo>
                  <a:lnTo>
                    <a:pt x="59771" y="91383"/>
                  </a:lnTo>
                  <a:lnTo>
                    <a:pt x="92747" y="99510"/>
                  </a:lnTo>
                  <a:lnTo>
                    <a:pt x="132212" y="122624"/>
                  </a:lnTo>
                  <a:lnTo>
                    <a:pt x="140309" y="129236"/>
                  </a:lnTo>
                  <a:lnTo>
                    <a:pt x="149307" y="149060"/>
                  </a:lnTo>
                  <a:lnTo>
                    <a:pt x="151706" y="160898"/>
                  </a:lnTo>
                  <a:lnTo>
                    <a:pt x="149796" y="171129"/>
                  </a:lnTo>
                  <a:lnTo>
                    <a:pt x="138315" y="188737"/>
                  </a:lnTo>
                  <a:lnTo>
                    <a:pt x="112120" y="206214"/>
                  </a:lnTo>
                  <a:lnTo>
                    <a:pt x="63422" y="214194"/>
                  </a:lnTo>
                  <a:lnTo>
                    <a:pt x="9106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064622" y="979150"/>
              <a:ext cx="494840" cy="10529"/>
            </a:xfrm>
            <a:custGeom>
              <a:avLst/>
              <a:gdLst/>
              <a:ahLst/>
              <a:cxnLst/>
              <a:rect l="0" t="0" r="0" b="0"/>
              <a:pathLst>
                <a:path w="494840" h="10529">
                  <a:moveTo>
                    <a:pt x="494839" y="0"/>
                  </a:moveTo>
                  <a:lnTo>
                    <a:pt x="437575" y="0"/>
                  </a:lnTo>
                  <a:lnTo>
                    <a:pt x="376683" y="5589"/>
                  </a:lnTo>
                  <a:lnTo>
                    <a:pt x="318425" y="9553"/>
                  </a:lnTo>
                  <a:lnTo>
                    <a:pt x="254925" y="10336"/>
                  </a:lnTo>
                  <a:lnTo>
                    <a:pt x="196975" y="10490"/>
                  </a:lnTo>
                  <a:lnTo>
                    <a:pt x="140467" y="10521"/>
                  </a:lnTo>
                  <a:lnTo>
                    <a:pt x="81125" y="10527"/>
                  </a:lnTo>
                  <a:lnTo>
                    <a:pt x="36904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096207" y="111602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152127" y="1137077"/>
              <a:ext cx="136215" cy="129275"/>
            </a:xfrm>
            <a:custGeom>
              <a:avLst/>
              <a:gdLst/>
              <a:ahLst/>
              <a:cxnLst/>
              <a:rect l="0" t="0" r="0" b="0"/>
              <a:pathLst>
                <a:path w="136215" h="129275">
                  <a:moveTo>
                    <a:pt x="80950" y="0"/>
                  </a:moveTo>
                  <a:lnTo>
                    <a:pt x="38258" y="14573"/>
                  </a:lnTo>
                  <a:lnTo>
                    <a:pt x="27923" y="20244"/>
                  </a:lnTo>
                  <a:lnTo>
                    <a:pt x="13319" y="35904"/>
                  </a:lnTo>
                  <a:lnTo>
                    <a:pt x="4098" y="55732"/>
                  </a:lnTo>
                  <a:lnTo>
                    <a:pt x="0" y="80142"/>
                  </a:lnTo>
                  <a:lnTo>
                    <a:pt x="4419" y="100350"/>
                  </a:lnTo>
                  <a:lnTo>
                    <a:pt x="8872" y="109014"/>
                  </a:lnTo>
                  <a:lnTo>
                    <a:pt x="23179" y="121760"/>
                  </a:lnTo>
                  <a:lnTo>
                    <a:pt x="31908" y="126797"/>
                  </a:lnTo>
                  <a:lnTo>
                    <a:pt x="54085" y="129274"/>
                  </a:lnTo>
                  <a:lnTo>
                    <a:pt x="78369" y="125306"/>
                  </a:lnTo>
                  <a:lnTo>
                    <a:pt x="100860" y="115743"/>
                  </a:lnTo>
                  <a:lnTo>
                    <a:pt x="116316" y="100574"/>
                  </a:lnTo>
                  <a:lnTo>
                    <a:pt x="135770" y="62241"/>
                  </a:lnTo>
                  <a:lnTo>
                    <a:pt x="136214" y="53192"/>
                  </a:lnTo>
                  <a:lnTo>
                    <a:pt x="130468" y="36899"/>
                  </a:lnTo>
                  <a:lnTo>
                    <a:pt x="120116" y="24979"/>
                  </a:lnTo>
                  <a:lnTo>
                    <a:pt x="10200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311390" y="1116020"/>
              <a:ext cx="159575" cy="160546"/>
            </a:xfrm>
            <a:custGeom>
              <a:avLst/>
              <a:gdLst/>
              <a:ahLst/>
              <a:cxnLst/>
              <a:rect l="0" t="0" r="0" b="0"/>
              <a:pathLst>
                <a:path w="159575" h="160546">
                  <a:moveTo>
                    <a:pt x="79615" y="10529"/>
                  </a:moveTo>
                  <a:lnTo>
                    <a:pt x="35652" y="30772"/>
                  </a:lnTo>
                  <a:lnTo>
                    <a:pt x="10956" y="55521"/>
                  </a:lnTo>
                  <a:lnTo>
                    <a:pt x="2306" y="78099"/>
                  </a:lnTo>
                  <a:lnTo>
                    <a:pt x="0" y="90670"/>
                  </a:lnTo>
                  <a:lnTo>
                    <a:pt x="3676" y="113998"/>
                  </a:lnTo>
                  <a:lnTo>
                    <a:pt x="7933" y="125131"/>
                  </a:lnTo>
                  <a:lnTo>
                    <a:pt x="15448" y="133724"/>
                  </a:lnTo>
                  <a:lnTo>
                    <a:pt x="58015" y="155920"/>
                  </a:lnTo>
                  <a:lnTo>
                    <a:pt x="68724" y="160099"/>
                  </a:lnTo>
                  <a:lnTo>
                    <a:pt x="78203" y="160545"/>
                  </a:lnTo>
                  <a:lnTo>
                    <a:pt x="94976" y="154801"/>
                  </a:lnTo>
                  <a:lnTo>
                    <a:pt x="132042" y="130881"/>
                  </a:lnTo>
                  <a:lnTo>
                    <a:pt x="148150" y="113151"/>
                  </a:lnTo>
                  <a:lnTo>
                    <a:pt x="156868" y="90454"/>
                  </a:lnTo>
                  <a:lnTo>
                    <a:pt x="159574" y="65938"/>
                  </a:lnTo>
                  <a:lnTo>
                    <a:pt x="156876" y="43344"/>
                  </a:lnTo>
                  <a:lnTo>
                    <a:pt x="145539" y="24723"/>
                  </a:lnTo>
                  <a:lnTo>
                    <a:pt x="125664" y="7326"/>
                  </a:lnTo>
                  <a:lnTo>
                    <a:pt x="1112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875316" y="947564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843730" y="103179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8254342" y="842279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2723" y="52051"/>
                  </a:lnTo>
                  <a:lnTo>
                    <a:pt x="11179" y="108229"/>
                  </a:lnTo>
                  <a:lnTo>
                    <a:pt x="10721" y="163090"/>
                  </a:lnTo>
                  <a:lnTo>
                    <a:pt x="10586" y="212100"/>
                  </a:lnTo>
                  <a:lnTo>
                    <a:pt x="10545" y="266786"/>
                  </a:lnTo>
                  <a:lnTo>
                    <a:pt x="7414" y="324323"/>
                  </a:lnTo>
                  <a:lnTo>
                    <a:pt x="2197" y="37217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8643896" y="768580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21058" y="0"/>
                  </a:moveTo>
                  <a:lnTo>
                    <a:pt x="6586" y="33622"/>
                  </a:lnTo>
                  <a:lnTo>
                    <a:pt x="1301" y="85323"/>
                  </a:lnTo>
                  <a:lnTo>
                    <a:pt x="385" y="12354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8643896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496497" y="97915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9065"/>
                  </a:lnTo>
                  <a:lnTo>
                    <a:pt x="102765" y="18669"/>
                  </a:lnTo>
                  <a:lnTo>
                    <a:pt x="48636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8707067" y="109496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530439" y="1105492"/>
              <a:ext cx="187158" cy="140397"/>
            </a:xfrm>
            <a:custGeom>
              <a:avLst/>
              <a:gdLst/>
              <a:ahLst/>
              <a:cxnLst/>
              <a:rect l="0" t="0" r="0" b="0"/>
              <a:pathLst>
                <a:path w="187158" h="140397">
                  <a:moveTo>
                    <a:pt x="187157" y="94756"/>
                  </a:moveTo>
                  <a:lnTo>
                    <a:pt x="133012" y="106209"/>
                  </a:lnTo>
                  <a:lnTo>
                    <a:pt x="71362" y="122954"/>
                  </a:lnTo>
                  <a:lnTo>
                    <a:pt x="9793" y="140396"/>
                  </a:lnTo>
                  <a:lnTo>
                    <a:pt x="3403" y="139221"/>
                  </a:lnTo>
                  <a:lnTo>
                    <a:pt x="313" y="134928"/>
                  </a:lnTo>
                  <a:lnTo>
                    <a:pt x="0" y="120799"/>
                  </a:lnTo>
                  <a:lnTo>
                    <a:pt x="3761" y="102821"/>
                  </a:lnTo>
                  <a:lnTo>
                    <a:pt x="34256" y="40994"/>
                  </a:lnTo>
                  <a:lnTo>
                    <a:pt x="397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1" name="Freeform 260"/>
          <p:cNvSpPr/>
          <p:nvPr/>
        </p:nvSpPr>
        <p:spPr>
          <a:xfrm>
            <a:off x="652766" y="612117"/>
            <a:ext cx="3600748" cy="72236"/>
          </a:xfrm>
          <a:custGeom>
            <a:avLst/>
            <a:gdLst/>
            <a:ahLst/>
            <a:cxnLst/>
            <a:rect l="0" t="0" r="0" b="0"/>
            <a:pathLst>
              <a:path w="3600748" h="72236">
                <a:moveTo>
                  <a:pt x="3600747" y="51178"/>
                </a:moveTo>
                <a:lnTo>
                  <a:pt x="3542130" y="42113"/>
                </a:lnTo>
                <a:lnTo>
                  <a:pt x="3481890" y="39769"/>
                </a:lnTo>
                <a:lnTo>
                  <a:pt x="3430650" y="32373"/>
                </a:lnTo>
                <a:lnTo>
                  <a:pt x="3370290" y="24352"/>
                </a:lnTo>
                <a:lnTo>
                  <a:pt x="3320998" y="28635"/>
                </a:lnTo>
                <a:lnTo>
                  <a:pt x="3266807" y="24238"/>
                </a:lnTo>
                <a:lnTo>
                  <a:pt x="3215072" y="21680"/>
                </a:lnTo>
                <a:lnTo>
                  <a:pt x="3153471" y="28778"/>
                </a:lnTo>
                <a:lnTo>
                  <a:pt x="3091343" y="29856"/>
                </a:lnTo>
                <a:lnTo>
                  <a:pt x="3029677" y="33188"/>
                </a:lnTo>
                <a:lnTo>
                  <a:pt x="2978815" y="38439"/>
                </a:lnTo>
                <a:lnTo>
                  <a:pt x="2926700" y="39994"/>
                </a:lnTo>
                <a:lnTo>
                  <a:pt x="2874214" y="40455"/>
                </a:lnTo>
                <a:lnTo>
                  <a:pt x="2815256" y="35022"/>
                </a:lnTo>
                <a:lnTo>
                  <a:pt x="2761409" y="31089"/>
                </a:lnTo>
                <a:lnTo>
                  <a:pt x="2705712" y="30312"/>
                </a:lnTo>
                <a:lnTo>
                  <a:pt x="2649650" y="30159"/>
                </a:lnTo>
                <a:lnTo>
                  <a:pt x="2596373" y="30132"/>
                </a:lnTo>
                <a:lnTo>
                  <a:pt x="2538365" y="22887"/>
                </a:lnTo>
                <a:lnTo>
                  <a:pt x="2476127" y="20243"/>
                </a:lnTo>
                <a:lnTo>
                  <a:pt x="2418427" y="19721"/>
                </a:lnTo>
                <a:lnTo>
                  <a:pt x="2361969" y="12382"/>
                </a:lnTo>
                <a:lnTo>
                  <a:pt x="2302637" y="9719"/>
                </a:lnTo>
                <a:lnTo>
                  <a:pt x="2240527" y="9193"/>
                </a:lnTo>
                <a:lnTo>
                  <a:pt x="2183198" y="9089"/>
                </a:lnTo>
                <a:lnTo>
                  <a:pt x="2126814" y="5949"/>
                </a:lnTo>
                <a:lnTo>
                  <a:pt x="2070616" y="0"/>
                </a:lnTo>
                <a:lnTo>
                  <a:pt x="2007220" y="6060"/>
                </a:lnTo>
                <a:lnTo>
                  <a:pt x="1948423" y="8471"/>
                </a:lnTo>
                <a:lnTo>
                  <a:pt x="1891749" y="8947"/>
                </a:lnTo>
                <a:lnTo>
                  <a:pt x="1834324" y="9041"/>
                </a:lnTo>
                <a:lnTo>
                  <a:pt x="1784956" y="9057"/>
                </a:lnTo>
                <a:lnTo>
                  <a:pt x="1734454" y="9062"/>
                </a:lnTo>
                <a:lnTo>
                  <a:pt x="1671756" y="9063"/>
                </a:lnTo>
                <a:lnTo>
                  <a:pt x="1608981" y="9064"/>
                </a:lnTo>
                <a:lnTo>
                  <a:pt x="1560131" y="9064"/>
                </a:lnTo>
                <a:lnTo>
                  <a:pt x="1503023" y="14653"/>
                </a:lnTo>
                <a:lnTo>
                  <a:pt x="1447237" y="18129"/>
                </a:lnTo>
                <a:lnTo>
                  <a:pt x="1399253" y="19159"/>
                </a:lnTo>
                <a:lnTo>
                  <a:pt x="1349810" y="19464"/>
                </a:lnTo>
                <a:lnTo>
                  <a:pt x="1298116" y="25144"/>
                </a:lnTo>
                <a:lnTo>
                  <a:pt x="1245754" y="28646"/>
                </a:lnTo>
                <a:lnTo>
                  <a:pt x="1193195" y="29684"/>
                </a:lnTo>
                <a:lnTo>
                  <a:pt x="1130269" y="30035"/>
                </a:lnTo>
                <a:lnTo>
                  <a:pt x="1078779" y="30095"/>
                </a:lnTo>
                <a:lnTo>
                  <a:pt x="1020758" y="30113"/>
                </a:lnTo>
                <a:lnTo>
                  <a:pt x="966002" y="28949"/>
                </a:lnTo>
                <a:lnTo>
                  <a:pt x="912734" y="22885"/>
                </a:lnTo>
                <a:lnTo>
                  <a:pt x="859906" y="20568"/>
                </a:lnTo>
                <a:lnTo>
                  <a:pt x="806039" y="19881"/>
                </a:lnTo>
                <a:lnTo>
                  <a:pt x="747314" y="20848"/>
                </a:lnTo>
                <a:lnTo>
                  <a:pt x="691180" y="26853"/>
                </a:lnTo>
                <a:lnTo>
                  <a:pt x="631783" y="29153"/>
                </a:lnTo>
                <a:lnTo>
                  <a:pt x="577790" y="29834"/>
                </a:lnTo>
                <a:lnTo>
                  <a:pt x="530466" y="31206"/>
                </a:lnTo>
                <a:lnTo>
                  <a:pt x="479919" y="37331"/>
                </a:lnTo>
                <a:lnTo>
                  <a:pt x="427898" y="39666"/>
                </a:lnTo>
                <a:lnTo>
                  <a:pt x="375439" y="40358"/>
                </a:lnTo>
                <a:lnTo>
                  <a:pt x="325191" y="41733"/>
                </a:lnTo>
                <a:lnTo>
                  <a:pt x="272466" y="48966"/>
                </a:lnTo>
                <a:lnTo>
                  <a:pt x="217337" y="50741"/>
                </a:lnTo>
                <a:lnTo>
                  <a:pt x="154152" y="58327"/>
                </a:lnTo>
                <a:lnTo>
                  <a:pt x="95397" y="61039"/>
                </a:lnTo>
                <a:lnTo>
                  <a:pt x="38731" y="67164"/>
                </a:lnTo>
                <a:lnTo>
                  <a:pt x="0" y="722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284269" y="255258"/>
            <a:ext cx="8317514" cy="555437"/>
            <a:chOff x="284269" y="255258"/>
            <a:chExt cx="8317514" cy="555437"/>
          </a:xfrm>
        </p:grpSpPr>
        <p:sp>
          <p:nvSpPr>
            <p:cNvPr id="2" name="Freeform 1"/>
            <p:cNvSpPr/>
            <p:nvPr/>
          </p:nvSpPr>
          <p:spPr>
            <a:xfrm>
              <a:off x="494839" y="336911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52642" y="357969"/>
                  </a:moveTo>
                  <a:lnTo>
                    <a:pt x="41464" y="341202"/>
                  </a:lnTo>
                  <a:lnTo>
                    <a:pt x="29767" y="285643"/>
                  </a:lnTo>
                  <a:lnTo>
                    <a:pt x="21034" y="223403"/>
                  </a:lnTo>
                  <a:lnTo>
                    <a:pt x="12950" y="168218"/>
                  </a:lnTo>
                  <a:lnTo>
                    <a:pt x="5418" y="112257"/>
                  </a:lnTo>
                  <a:lnTo>
                    <a:pt x="1070" y="50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298793"/>
              <a:ext cx="451090" cy="415883"/>
            </a:xfrm>
            <a:custGeom>
              <a:avLst/>
              <a:gdLst/>
              <a:ahLst/>
              <a:cxnLst/>
              <a:rect l="0" t="0" r="0" b="0"/>
              <a:pathLst>
                <a:path w="451090" h="415883">
                  <a:moveTo>
                    <a:pt x="0" y="69704"/>
                  </a:moveTo>
                  <a:lnTo>
                    <a:pt x="54114" y="27042"/>
                  </a:lnTo>
                  <a:lnTo>
                    <a:pt x="87784" y="9490"/>
                  </a:lnTo>
                  <a:lnTo>
                    <a:pt x="130515" y="0"/>
                  </a:lnTo>
                  <a:lnTo>
                    <a:pt x="191767" y="2383"/>
                  </a:lnTo>
                  <a:lnTo>
                    <a:pt x="248926" y="6883"/>
                  </a:lnTo>
                  <a:lnTo>
                    <a:pt x="288875" y="15865"/>
                  </a:lnTo>
                  <a:lnTo>
                    <a:pt x="343339" y="45904"/>
                  </a:lnTo>
                  <a:lnTo>
                    <a:pt x="399543" y="83453"/>
                  </a:lnTo>
                  <a:lnTo>
                    <a:pt x="418560" y="102721"/>
                  </a:lnTo>
                  <a:lnTo>
                    <a:pt x="444442" y="154120"/>
                  </a:lnTo>
                  <a:lnTo>
                    <a:pt x="451089" y="212894"/>
                  </a:lnTo>
                  <a:lnTo>
                    <a:pt x="449901" y="261219"/>
                  </a:lnTo>
                  <a:lnTo>
                    <a:pt x="429724" y="313295"/>
                  </a:lnTo>
                  <a:lnTo>
                    <a:pt x="423353" y="326854"/>
                  </a:lnTo>
                  <a:lnTo>
                    <a:pt x="403796" y="348160"/>
                  </a:lnTo>
                  <a:lnTo>
                    <a:pt x="340357" y="395577"/>
                  </a:lnTo>
                  <a:lnTo>
                    <a:pt x="332190" y="402766"/>
                  </a:lnTo>
                  <a:lnTo>
                    <a:pt x="310637" y="410754"/>
                  </a:lnTo>
                  <a:lnTo>
                    <a:pt x="253083" y="415882"/>
                  </a:lnTo>
                  <a:lnTo>
                    <a:pt x="193794" y="408489"/>
                  </a:lnTo>
                  <a:lnTo>
                    <a:pt x="143262" y="395764"/>
                  </a:lnTo>
                  <a:lnTo>
                    <a:pt x="115813" y="3855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501461"/>
              <a:ext cx="167005" cy="169253"/>
            </a:xfrm>
            <a:custGeom>
              <a:avLst/>
              <a:gdLst/>
              <a:ahLst/>
              <a:cxnLst/>
              <a:rect l="0" t="0" r="0" b="0"/>
              <a:pathLst>
                <a:path w="167005" h="169253">
                  <a:moveTo>
                    <a:pt x="0" y="67077"/>
                  </a:moveTo>
                  <a:lnTo>
                    <a:pt x="37478" y="75411"/>
                  </a:lnTo>
                  <a:lnTo>
                    <a:pt x="75446" y="73836"/>
                  </a:lnTo>
                  <a:lnTo>
                    <a:pt x="135714" y="59562"/>
                  </a:lnTo>
                  <a:lnTo>
                    <a:pt x="157414" y="52819"/>
                  </a:lnTo>
                  <a:lnTo>
                    <a:pt x="163434" y="47043"/>
                  </a:lnTo>
                  <a:lnTo>
                    <a:pt x="166278" y="39683"/>
                  </a:lnTo>
                  <a:lnTo>
                    <a:pt x="167004" y="31267"/>
                  </a:lnTo>
                  <a:lnTo>
                    <a:pt x="163979" y="24487"/>
                  </a:lnTo>
                  <a:lnTo>
                    <a:pt x="151258" y="13833"/>
                  </a:lnTo>
                  <a:lnTo>
                    <a:pt x="124366" y="1258"/>
                  </a:lnTo>
                  <a:lnTo>
                    <a:pt x="104407" y="0"/>
                  </a:lnTo>
                  <a:lnTo>
                    <a:pt x="62998" y="8724"/>
                  </a:lnTo>
                  <a:lnTo>
                    <a:pt x="37124" y="23921"/>
                  </a:lnTo>
                  <a:lnTo>
                    <a:pt x="25078" y="39708"/>
                  </a:lnTo>
                  <a:lnTo>
                    <a:pt x="16995" y="59593"/>
                  </a:lnTo>
                  <a:lnTo>
                    <a:pt x="13615" y="95925"/>
                  </a:lnTo>
                  <a:lnTo>
                    <a:pt x="16970" y="118503"/>
                  </a:lnTo>
                  <a:lnTo>
                    <a:pt x="25480" y="137117"/>
                  </a:lnTo>
                  <a:lnTo>
                    <a:pt x="31025" y="145356"/>
                  </a:lnTo>
                  <a:lnTo>
                    <a:pt x="46544" y="157630"/>
                  </a:lnTo>
                  <a:lnTo>
                    <a:pt x="66310" y="165815"/>
                  </a:lnTo>
                  <a:lnTo>
                    <a:pt x="100236" y="169252"/>
                  </a:lnTo>
                  <a:lnTo>
                    <a:pt x="126342" y="1618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3877" y="520835"/>
              <a:ext cx="153201" cy="145017"/>
            </a:xfrm>
            <a:custGeom>
              <a:avLst/>
              <a:gdLst/>
              <a:ahLst/>
              <a:cxnLst/>
              <a:rect l="0" t="0" r="0" b="0"/>
              <a:pathLst>
                <a:path w="153201" h="145017">
                  <a:moveTo>
                    <a:pt x="111086" y="5589"/>
                  </a:moveTo>
                  <a:lnTo>
                    <a:pt x="94319" y="0"/>
                  </a:lnTo>
                  <a:lnTo>
                    <a:pt x="76728" y="376"/>
                  </a:lnTo>
                  <a:lnTo>
                    <a:pt x="36839" y="10149"/>
                  </a:lnTo>
                  <a:lnTo>
                    <a:pt x="11228" y="25528"/>
                  </a:lnTo>
                  <a:lnTo>
                    <a:pt x="5910" y="34089"/>
                  </a:lnTo>
                  <a:lnTo>
                    <a:pt x="0" y="56081"/>
                  </a:lnTo>
                  <a:lnTo>
                    <a:pt x="2263" y="94769"/>
                  </a:lnTo>
                  <a:lnTo>
                    <a:pt x="10468" y="115805"/>
                  </a:lnTo>
                  <a:lnTo>
                    <a:pt x="15931" y="124690"/>
                  </a:lnTo>
                  <a:lnTo>
                    <a:pt x="34480" y="137682"/>
                  </a:lnTo>
                  <a:lnTo>
                    <a:pt x="57152" y="145016"/>
                  </a:lnTo>
                  <a:lnTo>
                    <a:pt x="89647" y="142567"/>
                  </a:lnTo>
                  <a:lnTo>
                    <a:pt x="128948" y="131259"/>
                  </a:lnTo>
                  <a:lnTo>
                    <a:pt x="153200" y="1214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5716" y="589595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16062" y="542060"/>
              <a:ext cx="242156" cy="142293"/>
            </a:xfrm>
            <a:custGeom>
              <a:avLst/>
              <a:gdLst/>
              <a:ahLst/>
              <a:cxnLst/>
              <a:rect l="0" t="0" r="0" b="0"/>
              <a:pathLst>
                <a:path w="242156" h="142293">
                  <a:moveTo>
                    <a:pt x="0" y="47535"/>
                  </a:moveTo>
                  <a:lnTo>
                    <a:pt x="8333" y="85013"/>
                  </a:lnTo>
                  <a:lnTo>
                    <a:pt x="8383" y="101627"/>
                  </a:lnTo>
                  <a:lnTo>
                    <a:pt x="6758" y="101144"/>
                  </a:lnTo>
                  <a:lnTo>
                    <a:pt x="4505" y="97312"/>
                  </a:lnTo>
                  <a:lnTo>
                    <a:pt x="1335" y="69563"/>
                  </a:lnTo>
                  <a:lnTo>
                    <a:pt x="11628" y="16078"/>
                  </a:lnTo>
                  <a:lnTo>
                    <a:pt x="14771" y="5507"/>
                  </a:lnTo>
                  <a:lnTo>
                    <a:pt x="20376" y="799"/>
                  </a:lnTo>
                  <a:lnTo>
                    <a:pt x="27622" y="0"/>
                  </a:lnTo>
                  <a:lnTo>
                    <a:pt x="43862" y="5352"/>
                  </a:lnTo>
                  <a:lnTo>
                    <a:pt x="58878" y="15529"/>
                  </a:lnTo>
                  <a:lnTo>
                    <a:pt x="101706" y="78545"/>
                  </a:lnTo>
                  <a:lnTo>
                    <a:pt x="105239" y="82246"/>
                  </a:lnTo>
                  <a:lnTo>
                    <a:pt x="106424" y="81205"/>
                  </a:lnTo>
                  <a:lnTo>
                    <a:pt x="106961" y="69518"/>
                  </a:lnTo>
                  <a:lnTo>
                    <a:pt x="120006" y="16303"/>
                  </a:lnTo>
                  <a:lnTo>
                    <a:pt x="126797" y="10336"/>
                  </a:lnTo>
                  <a:lnTo>
                    <a:pt x="136004" y="7528"/>
                  </a:lnTo>
                  <a:lnTo>
                    <a:pt x="146821" y="6826"/>
                  </a:lnTo>
                  <a:lnTo>
                    <a:pt x="168199" y="12285"/>
                  </a:lnTo>
                  <a:lnTo>
                    <a:pt x="188229" y="23680"/>
                  </a:lnTo>
                  <a:lnTo>
                    <a:pt x="211489" y="49826"/>
                  </a:lnTo>
                  <a:lnTo>
                    <a:pt x="234333" y="100479"/>
                  </a:lnTo>
                  <a:lnTo>
                    <a:pt x="242155" y="1422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6894" y="545764"/>
              <a:ext cx="181894" cy="117532"/>
            </a:xfrm>
            <a:custGeom>
              <a:avLst/>
              <a:gdLst/>
              <a:ahLst/>
              <a:cxnLst/>
              <a:rect l="0" t="0" r="0" b="0"/>
              <a:pathLst>
                <a:path w="181894" h="117532">
                  <a:moveTo>
                    <a:pt x="129251" y="33303"/>
                  </a:moveTo>
                  <a:lnTo>
                    <a:pt x="94353" y="3994"/>
                  </a:lnTo>
                  <a:lnTo>
                    <a:pt x="72017" y="0"/>
                  </a:lnTo>
                  <a:lnTo>
                    <a:pt x="48831" y="3294"/>
                  </a:lnTo>
                  <a:lnTo>
                    <a:pt x="30728" y="12557"/>
                  </a:lnTo>
                  <a:lnTo>
                    <a:pt x="18002" y="27592"/>
                  </a:lnTo>
                  <a:lnTo>
                    <a:pt x="301" y="65840"/>
                  </a:lnTo>
                  <a:lnTo>
                    <a:pt x="0" y="76051"/>
                  </a:lnTo>
                  <a:lnTo>
                    <a:pt x="5905" y="96756"/>
                  </a:lnTo>
                  <a:lnTo>
                    <a:pt x="13095" y="103681"/>
                  </a:lnTo>
                  <a:lnTo>
                    <a:pt x="33562" y="111375"/>
                  </a:lnTo>
                  <a:lnTo>
                    <a:pt x="55137" y="108556"/>
                  </a:lnTo>
                  <a:lnTo>
                    <a:pt x="65804" y="104529"/>
                  </a:lnTo>
                  <a:lnTo>
                    <a:pt x="80775" y="90695"/>
                  </a:lnTo>
                  <a:lnTo>
                    <a:pt x="95780" y="60057"/>
                  </a:lnTo>
                  <a:lnTo>
                    <a:pt x="99918" y="47629"/>
                  </a:lnTo>
                  <a:lnTo>
                    <a:pt x="102677" y="44024"/>
                  </a:lnTo>
                  <a:lnTo>
                    <a:pt x="104516" y="46299"/>
                  </a:lnTo>
                  <a:lnTo>
                    <a:pt x="108899" y="60136"/>
                  </a:lnTo>
                  <a:lnTo>
                    <a:pt x="125690" y="86487"/>
                  </a:lnTo>
                  <a:lnTo>
                    <a:pt x="151202" y="107293"/>
                  </a:lnTo>
                  <a:lnTo>
                    <a:pt x="181893" y="1175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430" y="336911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19" y="176886"/>
                  </a:lnTo>
                  <a:lnTo>
                    <a:pt x="9065" y="240311"/>
                  </a:lnTo>
                  <a:lnTo>
                    <a:pt x="10239" y="29842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1471" y="386443"/>
              <a:ext cx="460762" cy="161039"/>
            </a:xfrm>
            <a:custGeom>
              <a:avLst/>
              <a:gdLst/>
              <a:ahLst/>
              <a:cxnLst/>
              <a:rect l="0" t="0" r="0" b="0"/>
              <a:pathLst>
                <a:path w="460762" h="161039">
                  <a:moveTo>
                    <a:pt x="0" y="55753"/>
                  </a:moveTo>
                  <a:lnTo>
                    <a:pt x="42692" y="58873"/>
                  </a:lnTo>
                  <a:lnTo>
                    <a:pt x="97172" y="72542"/>
                  </a:lnTo>
                  <a:lnTo>
                    <a:pt x="159791" y="75967"/>
                  </a:lnTo>
                  <a:lnTo>
                    <a:pt x="217307" y="82233"/>
                  </a:lnTo>
                  <a:lnTo>
                    <a:pt x="270869" y="86330"/>
                  </a:lnTo>
                  <a:lnTo>
                    <a:pt x="329629" y="87140"/>
                  </a:lnTo>
                  <a:lnTo>
                    <a:pt x="386036" y="92889"/>
                  </a:lnTo>
                  <a:lnTo>
                    <a:pt x="420097" y="90803"/>
                  </a:lnTo>
                  <a:lnTo>
                    <a:pt x="452416" y="82776"/>
                  </a:lnTo>
                  <a:lnTo>
                    <a:pt x="456029" y="78448"/>
                  </a:lnTo>
                  <a:lnTo>
                    <a:pt x="454928" y="73223"/>
                  </a:lnTo>
                  <a:lnTo>
                    <a:pt x="425893" y="41243"/>
                  </a:lnTo>
                  <a:lnTo>
                    <a:pt x="388414" y="16666"/>
                  </a:lnTo>
                  <a:lnTo>
                    <a:pt x="347215" y="199"/>
                  </a:lnTo>
                  <a:lnTo>
                    <a:pt x="343781" y="0"/>
                  </a:lnTo>
                  <a:lnTo>
                    <a:pt x="345001" y="2207"/>
                  </a:lnTo>
                  <a:lnTo>
                    <a:pt x="381478" y="27775"/>
                  </a:lnTo>
                  <a:lnTo>
                    <a:pt x="431991" y="53874"/>
                  </a:lnTo>
                  <a:lnTo>
                    <a:pt x="457760" y="79373"/>
                  </a:lnTo>
                  <a:lnTo>
                    <a:pt x="460761" y="87878"/>
                  </a:lnTo>
                  <a:lnTo>
                    <a:pt x="460423" y="95887"/>
                  </a:lnTo>
                  <a:lnTo>
                    <a:pt x="453807" y="111025"/>
                  </a:lnTo>
                  <a:lnTo>
                    <a:pt x="443068" y="125552"/>
                  </a:lnTo>
                  <a:lnTo>
                    <a:pt x="418278" y="141295"/>
                  </a:lnTo>
                  <a:lnTo>
                    <a:pt x="366027" y="157630"/>
                  </a:lnTo>
                  <a:lnTo>
                    <a:pt x="347440" y="1610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9177" y="255258"/>
              <a:ext cx="233518" cy="418566"/>
            </a:xfrm>
            <a:custGeom>
              <a:avLst/>
              <a:gdLst/>
              <a:ahLst/>
              <a:cxnLst/>
              <a:rect l="0" t="0" r="0" b="0"/>
              <a:pathLst>
                <a:path w="233518" h="418566">
                  <a:moveTo>
                    <a:pt x="96646" y="418565"/>
                  </a:moveTo>
                  <a:lnTo>
                    <a:pt x="88313" y="364421"/>
                  </a:lnTo>
                  <a:lnTo>
                    <a:pt x="80962" y="309474"/>
                  </a:lnTo>
                  <a:lnTo>
                    <a:pt x="74311" y="253560"/>
                  </a:lnTo>
                  <a:lnTo>
                    <a:pt x="56013" y="197455"/>
                  </a:lnTo>
                  <a:lnTo>
                    <a:pt x="29944" y="135681"/>
                  </a:lnTo>
                  <a:lnTo>
                    <a:pt x="3779" y="81836"/>
                  </a:lnTo>
                  <a:lnTo>
                    <a:pt x="0" y="57558"/>
                  </a:lnTo>
                  <a:lnTo>
                    <a:pt x="630" y="44533"/>
                  </a:lnTo>
                  <a:lnTo>
                    <a:pt x="4559" y="34679"/>
                  </a:lnTo>
                  <a:lnTo>
                    <a:pt x="18284" y="20612"/>
                  </a:lnTo>
                  <a:lnTo>
                    <a:pt x="51331" y="6115"/>
                  </a:lnTo>
                  <a:lnTo>
                    <a:pt x="90758" y="0"/>
                  </a:lnTo>
                  <a:lnTo>
                    <a:pt x="146003" y="5170"/>
                  </a:lnTo>
                  <a:lnTo>
                    <a:pt x="198856" y="10524"/>
                  </a:lnTo>
                  <a:lnTo>
                    <a:pt x="233517" y="18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74238" y="49483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2694" y="463253"/>
              <a:ext cx="115814" cy="171881"/>
            </a:xfrm>
            <a:custGeom>
              <a:avLst/>
              <a:gdLst/>
              <a:ahLst/>
              <a:cxnLst/>
              <a:rect l="0" t="0" r="0" b="0"/>
              <a:pathLst>
                <a:path w="115814" h="171881">
                  <a:moveTo>
                    <a:pt x="0" y="73700"/>
                  </a:moveTo>
                  <a:lnTo>
                    <a:pt x="19128" y="126405"/>
                  </a:lnTo>
                  <a:lnTo>
                    <a:pt x="45854" y="171880"/>
                  </a:lnTo>
                  <a:lnTo>
                    <a:pt x="42572" y="153223"/>
                  </a:lnTo>
                  <a:lnTo>
                    <a:pt x="22085" y="99077"/>
                  </a:lnTo>
                  <a:lnTo>
                    <a:pt x="13953" y="58862"/>
                  </a:lnTo>
                  <a:lnTo>
                    <a:pt x="18289" y="37470"/>
                  </a:lnTo>
                  <a:lnTo>
                    <a:pt x="22721" y="28489"/>
                  </a:lnTo>
                  <a:lnTo>
                    <a:pt x="37005" y="15392"/>
                  </a:lnTo>
                  <a:lnTo>
                    <a:pt x="56221" y="684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9161" y="509356"/>
              <a:ext cx="192560" cy="135341"/>
            </a:xfrm>
            <a:custGeom>
              <a:avLst/>
              <a:gdLst/>
              <a:ahLst/>
              <a:cxnLst/>
              <a:rect l="0" t="0" r="0" b="0"/>
              <a:pathLst>
                <a:path w="192560" h="135341">
                  <a:moveTo>
                    <a:pt x="150445" y="48654"/>
                  </a:moveTo>
                  <a:lnTo>
                    <a:pt x="132464" y="24607"/>
                  </a:lnTo>
                  <a:lnTo>
                    <a:pt x="115547" y="10280"/>
                  </a:lnTo>
                  <a:lnTo>
                    <a:pt x="93211" y="2353"/>
                  </a:lnTo>
                  <a:lnTo>
                    <a:pt x="68855" y="0"/>
                  </a:lnTo>
                  <a:lnTo>
                    <a:pt x="46333" y="2853"/>
                  </a:lnTo>
                  <a:lnTo>
                    <a:pt x="27744" y="14260"/>
                  </a:lnTo>
                  <a:lnTo>
                    <a:pt x="12853" y="31028"/>
                  </a:lnTo>
                  <a:lnTo>
                    <a:pt x="2335" y="50179"/>
                  </a:lnTo>
                  <a:lnTo>
                    <a:pt x="0" y="70389"/>
                  </a:lnTo>
                  <a:lnTo>
                    <a:pt x="8034" y="111959"/>
                  </a:lnTo>
                  <a:lnTo>
                    <a:pt x="13390" y="120103"/>
                  </a:lnTo>
                  <a:lnTo>
                    <a:pt x="28700" y="132272"/>
                  </a:lnTo>
                  <a:lnTo>
                    <a:pt x="47203" y="135340"/>
                  </a:lnTo>
                  <a:lnTo>
                    <a:pt x="57051" y="134521"/>
                  </a:lnTo>
                  <a:lnTo>
                    <a:pt x="74231" y="127371"/>
                  </a:lnTo>
                  <a:lnTo>
                    <a:pt x="82088" y="122189"/>
                  </a:lnTo>
                  <a:lnTo>
                    <a:pt x="93938" y="103953"/>
                  </a:lnTo>
                  <a:lnTo>
                    <a:pt x="101934" y="80250"/>
                  </a:lnTo>
                  <a:lnTo>
                    <a:pt x="107605" y="48787"/>
                  </a:lnTo>
                  <a:lnTo>
                    <a:pt x="110187" y="48743"/>
                  </a:lnTo>
                  <a:lnTo>
                    <a:pt x="155607" y="103075"/>
                  </a:lnTo>
                  <a:lnTo>
                    <a:pt x="192559" y="1223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24717" y="505367"/>
              <a:ext cx="123346" cy="142952"/>
            </a:xfrm>
            <a:custGeom>
              <a:avLst/>
              <a:gdLst/>
              <a:ahLst/>
              <a:cxnLst/>
              <a:rect l="0" t="0" r="0" b="0"/>
              <a:pathLst>
                <a:path w="123346" h="142952">
                  <a:moveTo>
                    <a:pt x="112816" y="0"/>
                  </a:moveTo>
                  <a:lnTo>
                    <a:pt x="54199" y="5590"/>
                  </a:lnTo>
                  <a:lnTo>
                    <a:pt x="33732" y="14573"/>
                  </a:lnTo>
                  <a:lnTo>
                    <a:pt x="24998" y="20244"/>
                  </a:lnTo>
                  <a:lnTo>
                    <a:pt x="12175" y="35904"/>
                  </a:lnTo>
                  <a:lnTo>
                    <a:pt x="3746" y="55732"/>
                  </a:lnTo>
                  <a:lnTo>
                    <a:pt x="0" y="80142"/>
                  </a:lnTo>
                  <a:lnTo>
                    <a:pt x="4574" y="100350"/>
                  </a:lnTo>
                  <a:lnTo>
                    <a:pt x="26575" y="132386"/>
                  </a:lnTo>
                  <a:lnTo>
                    <a:pt x="46021" y="140727"/>
                  </a:lnTo>
                  <a:lnTo>
                    <a:pt x="57757" y="142951"/>
                  </a:lnTo>
                  <a:lnTo>
                    <a:pt x="80157" y="139183"/>
                  </a:lnTo>
                  <a:lnTo>
                    <a:pt x="123345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76" y="305326"/>
              <a:ext cx="10472" cy="347441"/>
            </a:xfrm>
            <a:custGeom>
              <a:avLst/>
              <a:gdLst/>
              <a:ahLst/>
              <a:cxnLst/>
              <a:rect l="0" t="0" r="0" b="0"/>
              <a:pathLst>
                <a:path w="10472" h="347441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5" y="156331"/>
                  </a:lnTo>
                  <a:lnTo>
                    <a:pt x="0" y="210097"/>
                  </a:lnTo>
                  <a:lnTo>
                    <a:pt x="5543" y="269488"/>
                  </a:lnTo>
                  <a:lnTo>
                    <a:pt x="9822" y="327917"/>
                  </a:lnTo>
                  <a:lnTo>
                    <a:pt x="10471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48062" y="42113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7014" y="14655"/>
                  </a:lnTo>
                  <a:lnTo>
                    <a:pt x="95634" y="27028"/>
                  </a:lnTo>
                  <a:lnTo>
                    <a:pt x="36611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7" y="51589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4" y="58617"/>
                  </a:lnTo>
                  <a:lnTo>
                    <a:pt x="193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90217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62777" y="494839"/>
              <a:ext cx="113600" cy="149067"/>
            </a:xfrm>
            <a:custGeom>
              <a:avLst/>
              <a:gdLst/>
              <a:ahLst/>
              <a:cxnLst/>
              <a:rect l="0" t="0" r="0" b="0"/>
              <a:pathLst>
                <a:path w="113600" h="149067">
                  <a:moveTo>
                    <a:pt x="64311" y="10528"/>
                  </a:moveTo>
                  <a:lnTo>
                    <a:pt x="40264" y="20104"/>
                  </a:lnTo>
                  <a:lnTo>
                    <a:pt x="18842" y="38062"/>
                  </a:lnTo>
                  <a:lnTo>
                    <a:pt x="4718" y="55521"/>
                  </a:lnTo>
                  <a:lnTo>
                    <a:pt x="0" y="78098"/>
                  </a:lnTo>
                  <a:lnTo>
                    <a:pt x="6504" y="125131"/>
                  </a:lnTo>
                  <a:lnTo>
                    <a:pt x="11735" y="133723"/>
                  </a:lnTo>
                  <a:lnTo>
                    <a:pt x="26906" y="146390"/>
                  </a:lnTo>
                  <a:lnTo>
                    <a:pt x="35865" y="149066"/>
                  </a:lnTo>
                  <a:lnTo>
                    <a:pt x="55177" y="148920"/>
                  </a:lnTo>
                  <a:lnTo>
                    <a:pt x="85781" y="136671"/>
                  </a:lnTo>
                  <a:lnTo>
                    <a:pt x="100369" y="121574"/>
                  </a:lnTo>
                  <a:lnTo>
                    <a:pt x="109583" y="101996"/>
                  </a:lnTo>
                  <a:lnTo>
                    <a:pt x="113599" y="65836"/>
                  </a:lnTo>
                  <a:lnTo>
                    <a:pt x="110393" y="43298"/>
                  </a:lnTo>
                  <a:lnTo>
                    <a:pt x="101949" y="24703"/>
                  </a:lnTo>
                  <a:lnTo>
                    <a:pt x="853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4384" y="459094"/>
              <a:ext cx="155917" cy="204202"/>
            </a:xfrm>
            <a:custGeom>
              <a:avLst/>
              <a:gdLst/>
              <a:ahLst/>
              <a:cxnLst/>
              <a:rect l="0" t="0" r="0" b="0"/>
              <a:pathLst>
                <a:path w="155917" h="204202">
                  <a:moveTo>
                    <a:pt x="8517" y="56802"/>
                  </a:moveTo>
                  <a:lnTo>
                    <a:pt x="11637" y="99494"/>
                  </a:lnTo>
                  <a:lnTo>
                    <a:pt x="25306" y="152804"/>
                  </a:lnTo>
                  <a:lnTo>
                    <a:pt x="27140" y="183383"/>
                  </a:lnTo>
                  <a:lnTo>
                    <a:pt x="25611" y="183303"/>
                  </a:lnTo>
                  <a:lnTo>
                    <a:pt x="20794" y="172686"/>
                  </a:lnTo>
                  <a:lnTo>
                    <a:pt x="4776" y="120213"/>
                  </a:lnTo>
                  <a:lnTo>
                    <a:pt x="0" y="82869"/>
                  </a:lnTo>
                  <a:lnTo>
                    <a:pt x="5122" y="59029"/>
                  </a:lnTo>
                  <a:lnTo>
                    <a:pt x="21885" y="15128"/>
                  </a:lnTo>
                  <a:lnTo>
                    <a:pt x="29127" y="7962"/>
                  </a:lnTo>
                  <a:lnTo>
                    <a:pt x="49653" y="0"/>
                  </a:lnTo>
                  <a:lnTo>
                    <a:pt x="71253" y="2701"/>
                  </a:lnTo>
                  <a:lnTo>
                    <a:pt x="91382" y="12870"/>
                  </a:lnTo>
                  <a:lnTo>
                    <a:pt x="108127" y="29088"/>
                  </a:lnTo>
                  <a:lnTo>
                    <a:pt x="125119" y="57949"/>
                  </a:lnTo>
                  <a:lnTo>
                    <a:pt x="141341" y="108718"/>
                  </a:lnTo>
                  <a:lnTo>
                    <a:pt x="152690" y="167619"/>
                  </a:lnTo>
                  <a:lnTo>
                    <a:pt x="155916" y="204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9554" y="731782"/>
              <a:ext cx="3569162" cy="78913"/>
            </a:xfrm>
            <a:custGeom>
              <a:avLst/>
              <a:gdLst/>
              <a:ahLst/>
              <a:cxnLst/>
              <a:rect l="0" t="0" r="0" b="0"/>
              <a:pathLst>
                <a:path w="3569162" h="78913">
                  <a:moveTo>
                    <a:pt x="3569161" y="5212"/>
                  </a:moveTo>
                  <a:lnTo>
                    <a:pt x="3510544" y="5212"/>
                  </a:lnTo>
                  <a:lnTo>
                    <a:pt x="3455200" y="5212"/>
                  </a:lnTo>
                  <a:lnTo>
                    <a:pt x="3406193" y="6382"/>
                  </a:lnTo>
                  <a:lnTo>
                    <a:pt x="3355798" y="11278"/>
                  </a:lnTo>
                  <a:lnTo>
                    <a:pt x="3296255" y="6757"/>
                  </a:lnTo>
                  <a:lnTo>
                    <a:pt x="3239433" y="5517"/>
                  </a:lnTo>
                  <a:lnTo>
                    <a:pt x="3183148" y="5273"/>
                  </a:lnTo>
                  <a:lnTo>
                    <a:pt x="3126970" y="5224"/>
                  </a:lnTo>
                  <a:lnTo>
                    <a:pt x="3065224" y="10804"/>
                  </a:lnTo>
                  <a:lnTo>
                    <a:pt x="3014044" y="14278"/>
                  </a:lnTo>
                  <a:lnTo>
                    <a:pt x="2951584" y="8216"/>
                  </a:lnTo>
                  <a:lnTo>
                    <a:pt x="2902514" y="6102"/>
                  </a:lnTo>
                  <a:lnTo>
                    <a:pt x="2840300" y="5388"/>
                  </a:lnTo>
                  <a:lnTo>
                    <a:pt x="2789342" y="8384"/>
                  </a:lnTo>
                  <a:lnTo>
                    <a:pt x="2737199" y="10441"/>
                  </a:lnTo>
                  <a:lnTo>
                    <a:pt x="2687824" y="6762"/>
                  </a:lnTo>
                  <a:lnTo>
                    <a:pt x="2640440" y="5671"/>
                  </a:lnTo>
                  <a:lnTo>
                    <a:pt x="2583204" y="10892"/>
                  </a:lnTo>
                  <a:lnTo>
                    <a:pt x="2527358" y="14783"/>
                  </a:lnTo>
                  <a:lnTo>
                    <a:pt x="2472401" y="15457"/>
                  </a:lnTo>
                  <a:lnTo>
                    <a:pt x="2418553" y="14487"/>
                  </a:lnTo>
                  <a:lnTo>
                    <a:pt x="2367893" y="9650"/>
                  </a:lnTo>
                  <a:lnTo>
                    <a:pt x="2311909" y="11072"/>
                  </a:lnTo>
                  <a:lnTo>
                    <a:pt x="2259215" y="6948"/>
                  </a:lnTo>
                  <a:lnTo>
                    <a:pt x="2199149" y="5727"/>
                  </a:lnTo>
                  <a:lnTo>
                    <a:pt x="2140017" y="5365"/>
                  </a:lnTo>
                  <a:lnTo>
                    <a:pt x="2082333" y="5257"/>
                  </a:lnTo>
                  <a:lnTo>
                    <a:pt x="2023907" y="5226"/>
                  </a:lnTo>
                  <a:lnTo>
                    <a:pt x="1966431" y="2097"/>
                  </a:lnTo>
                  <a:lnTo>
                    <a:pt x="1904948" y="0"/>
                  </a:lnTo>
                  <a:lnTo>
                    <a:pt x="1848516" y="3668"/>
                  </a:lnTo>
                  <a:lnTo>
                    <a:pt x="1799040" y="4755"/>
                  </a:lnTo>
                  <a:lnTo>
                    <a:pt x="1744216" y="5077"/>
                  </a:lnTo>
                  <a:lnTo>
                    <a:pt x="1686638" y="5172"/>
                  </a:lnTo>
                  <a:lnTo>
                    <a:pt x="1629413" y="8320"/>
                  </a:lnTo>
                  <a:lnTo>
                    <a:pt x="1568004" y="13542"/>
                  </a:lnTo>
                  <a:lnTo>
                    <a:pt x="1511594" y="15089"/>
                  </a:lnTo>
                  <a:lnTo>
                    <a:pt x="1459006" y="15548"/>
                  </a:lnTo>
                  <a:lnTo>
                    <a:pt x="1405209" y="15684"/>
                  </a:lnTo>
                  <a:lnTo>
                    <a:pt x="1356514" y="15724"/>
                  </a:lnTo>
                  <a:lnTo>
                    <a:pt x="1298802" y="15736"/>
                  </a:lnTo>
                  <a:lnTo>
                    <a:pt x="1242318" y="18859"/>
                  </a:lnTo>
                  <a:lnTo>
                    <a:pt x="1193996" y="24074"/>
                  </a:lnTo>
                  <a:lnTo>
                    <a:pt x="1141464" y="25619"/>
                  </a:lnTo>
                  <a:lnTo>
                    <a:pt x="1090024" y="26077"/>
                  </a:lnTo>
                  <a:lnTo>
                    <a:pt x="1036568" y="26212"/>
                  </a:lnTo>
                  <a:lnTo>
                    <a:pt x="987974" y="29372"/>
                  </a:lnTo>
                  <a:lnTo>
                    <a:pt x="933412" y="34598"/>
                  </a:lnTo>
                  <a:lnTo>
                    <a:pt x="882150" y="39266"/>
                  </a:lnTo>
                  <a:lnTo>
                    <a:pt x="835376" y="44938"/>
                  </a:lnTo>
                  <a:lnTo>
                    <a:pt x="783302" y="46619"/>
                  </a:lnTo>
                  <a:lnTo>
                    <a:pt x="731998" y="47117"/>
                  </a:lnTo>
                  <a:lnTo>
                    <a:pt x="672343" y="47264"/>
                  </a:lnTo>
                  <a:lnTo>
                    <a:pt x="610214" y="47308"/>
                  </a:lnTo>
                  <a:lnTo>
                    <a:pt x="547352" y="47321"/>
                  </a:lnTo>
                  <a:lnTo>
                    <a:pt x="484272" y="50444"/>
                  </a:lnTo>
                  <a:lnTo>
                    <a:pt x="427368" y="55659"/>
                  </a:lnTo>
                  <a:lnTo>
                    <a:pt x="377752" y="57204"/>
                  </a:lnTo>
                  <a:lnTo>
                    <a:pt x="329125" y="57662"/>
                  </a:lnTo>
                  <a:lnTo>
                    <a:pt x="281962" y="57798"/>
                  </a:lnTo>
                  <a:lnTo>
                    <a:pt x="224802" y="63433"/>
                  </a:lnTo>
                  <a:lnTo>
                    <a:pt x="173843" y="66916"/>
                  </a:lnTo>
                  <a:lnTo>
                    <a:pt x="114290" y="73538"/>
                  </a:lnTo>
                  <a:lnTo>
                    <a:pt x="57780" y="77320"/>
                  </a:lnTo>
                  <a:lnTo>
                    <a:pt x="0" y="78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4298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1927" y="52642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01821" y="268151"/>
              <a:ext cx="407038" cy="411866"/>
            </a:xfrm>
            <a:custGeom>
              <a:avLst/>
              <a:gdLst/>
              <a:ahLst/>
              <a:cxnLst/>
              <a:rect l="0" t="0" r="0" b="0"/>
              <a:pathLst>
                <a:path w="407038" h="411866">
                  <a:moveTo>
                    <a:pt x="30717" y="5589"/>
                  </a:moveTo>
                  <a:lnTo>
                    <a:pt x="13950" y="0"/>
                  </a:lnTo>
                  <a:lnTo>
                    <a:pt x="9011" y="4203"/>
                  </a:lnTo>
                  <a:lnTo>
                    <a:pt x="3523" y="24470"/>
                  </a:lnTo>
                  <a:lnTo>
                    <a:pt x="0" y="76736"/>
                  </a:lnTo>
                  <a:lnTo>
                    <a:pt x="2423" y="138359"/>
                  </a:lnTo>
                  <a:lnTo>
                    <a:pt x="7516" y="193887"/>
                  </a:lnTo>
                  <a:lnTo>
                    <a:pt x="15264" y="244265"/>
                  </a:lnTo>
                  <a:lnTo>
                    <a:pt x="29258" y="291947"/>
                  </a:lnTo>
                  <a:lnTo>
                    <a:pt x="43933" y="336881"/>
                  </a:lnTo>
                  <a:lnTo>
                    <a:pt x="69853" y="377916"/>
                  </a:lnTo>
                  <a:lnTo>
                    <a:pt x="96125" y="395628"/>
                  </a:lnTo>
                  <a:lnTo>
                    <a:pt x="104739" y="396637"/>
                  </a:lnTo>
                  <a:lnTo>
                    <a:pt x="120548" y="391518"/>
                  </a:lnTo>
                  <a:lnTo>
                    <a:pt x="142602" y="369893"/>
                  </a:lnTo>
                  <a:lnTo>
                    <a:pt x="158365" y="341259"/>
                  </a:lnTo>
                  <a:lnTo>
                    <a:pt x="166374" y="278242"/>
                  </a:lnTo>
                  <a:lnTo>
                    <a:pt x="167048" y="260130"/>
                  </a:lnTo>
                  <a:lnTo>
                    <a:pt x="173106" y="292645"/>
                  </a:lnTo>
                  <a:lnTo>
                    <a:pt x="206985" y="353274"/>
                  </a:lnTo>
                  <a:lnTo>
                    <a:pt x="235595" y="386787"/>
                  </a:lnTo>
                  <a:lnTo>
                    <a:pt x="253965" y="401568"/>
                  </a:lnTo>
                  <a:lnTo>
                    <a:pt x="276948" y="409697"/>
                  </a:lnTo>
                  <a:lnTo>
                    <a:pt x="289628" y="411865"/>
                  </a:lnTo>
                  <a:lnTo>
                    <a:pt x="309955" y="408035"/>
                  </a:lnTo>
                  <a:lnTo>
                    <a:pt x="347658" y="386512"/>
                  </a:lnTo>
                  <a:lnTo>
                    <a:pt x="361873" y="367131"/>
                  </a:lnTo>
                  <a:lnTo>
                    <a:pt x="386120" y="316561"/>
                  </a:lnTo>
                  <a:lnTo>
                    <a:pt x="397798" y="254276"/>
                  </a:lnTo>
                  <a:lnTo>
                    <a:pt x="407037" y="192580"/>
                  </a:lnTo>
                  <a:lnTo>
                    <a:pt x="403620" y="130003"/>
                  </a:lnTo>
                  <a:lnTo>
                    <a:pt x="385614" y="74922"/>
                  </a:lnTo>
                  <a:lnTo>
                    <a:pt x="378158" y="371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9" y="484310"/>
              <a:ext cx="63172" cy="140168"/>
            </a:xfrm>
            <a:custGeom>
              <a:avLst/>
              <a:gdLst/>
              <a:ahLst/>
              <a:cxnLst/>
              <a:rect l="0" t="0" r="0" b="0"/>
              <a:pathLst>
                <a:path w="63172" h="140168">
                  <a:moveTo>
                    <a:pt x="0" y="42114"/>
                  </a:moveTo>
                  <a:lnTo>
                    <a:pt x="5589" y="104207"/>
                  </a:lnTo>
                  <a:lnTo>
                    <a:pt x="14654" y="136551"/>
                  </a:lnTo>
                  <a:lnTo>
                    <a:pt x="14448" y="140167"/>
                  </a:lnTo>
                  <a:lnTo>
                    <a:pt x="11972" y="139069"/>
                  </a:lnTo>
                  <a:lnTo>
                    <a:pt x="7981" y="134827"/>
                  </a:lnTo>
                  <a:lnTo>
                    <a:pt x="2365" y="100910"/>
                  </a:lnTo>
                  <a:lnTo>
                    <a:pt x="700" y="59405"/>
                  </a:lnTo>
                  <a:lnTo>
                    <a:pt x="6550" y="37711"/>
                  </a:lnTo>
                  <a:lnTo>
                    <a:pt x="11385" y="28650"/>
                  </a:lnTo>
                  <a:lnTo>
                    <a:pt x="26117" y="15463"/>
                  </a:lnTo>
                  <a:lnTo>
                    <a:pt x="47902" y="458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11606" y="5158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90549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16891" y="34744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5684" y="159756"/>
                  </a:lnTo>
                  <a:lnTo>
                    <a:pt x="27231" y="217257"/>
                  </a:lnTo>
                  <a:lnTo>
                    <a:pt x="30725" y="267436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2663" y="46325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4311" y="3120"/>
                  </a:lnTo>
                  <a:lnTo>
                    <a:pt x="59365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03625" y="458078"/>
              <a:ext cx="134015" cy="169402"/>
            </a:xfrm>
            <a:custGeom>
              <a:avLst/>
              <a:gdLst/>
              <a:ahLst/>
              <a:cxnLst/>
              <a:rect l="0" t="0" r="0" b="0"/>
              <a:pathLst>
                <a:path w="134015" h="169402">
                  <a:moveTo>
                    <a:pt x="8022" y="68346"/>
                  </a:moveTo>
                  <a:lnTo>
                    <a:pt x="45500" y="76680"/>
                  </a:lnTo>
                  <a:lnTo>
                    <a:pt x="83467" y="75105"/>
                  </a:lnTo>
                  <a:lnTo>
                    <a:pt x="108234" y="69010"/>
                  </a:lnTo>
                  <a:lnTo>
                    <a:pt x="127040" y="58503"/>
                  </a:lnTo>
                  <a:lnTo>
                    <a:pt x="131821" y="51256"/>
                  </a:lnTo>
                  <a:lnTo>
                    <a:pt x="134014" y="33844"/>
                  </a:lnTo>
                  <a:lnTo>
                    <a:pt x="130621" y="25458"/>
                  </a:lnTo>
                  <a:lnTo>
                    <a:pt x="117493" y="9900"/>
                  </a:lnTo>
                  <a:lnTo>
                    <a:pt x="93721" y="1426"/>
                  </a:lnTo>
                  <a:lnTo>
                    <a:pt x="65998" y="0"/>
                  </a:lnTo>
                  <a:lnTo>
                    <a:pt x="41978" y="7164"/>
                  </a:lnTo>
                  <a:lnTo>
                    <a:pt x="25843" y="21267"/>
                  </a:lnTo>
                  <a:lnTo>
                    <a:pt x="5954" y="58917"/>
                  </a:lnTo>
                  <a:lnTo>
                    <a:pt x="0" y="100907"/>
                  </a:lnTo>
                  <a:lnTo>
                    <a:pt x="2674" y="113450"/>
                  </a:lnTo>
                  <a:lnTo>
                    <a:pt x="15004" y="133626"/>
                  </a:lnTo>
                  <a:lnTo>
                    <a:pt x="41677" y="158138"/>
                  </a:lnTo>
                  <a:lnTo>
                    <a:pt x="64704" y="166746"/>
                  </a:lnTo>
                  <a:lnTo>
                    <a:pt x="88196" y="169401"/>
                  </a:lnTo>
                  <a:lnTo>
                    <a:pt x="123836" y="1631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90673" y="50536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5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19211" y="357968"/>
              <a:ext cx="8334" cy="284271"/>
            </a:xfrm>
            <a:custGeom>
              <a:avLst/>
              <a:gdLst/>
              <a:ahLst/>
              <a:cxnLst/>
              <a:rect l="0" t="0" r="0" b="0"/>
              <a:pathLst>
                <a:path w="8334" h="284271">
                  <a:moveTo>
                    <a:pt x="8333" y="0"/>
                  </a:moveTo>
                  <a:lnTo>
                    <a:pt x="0" y="52051"/>
                  </a:lnTo>
                  <a:lnTo>
                    <a:pt x="1574" y="101990"/>
                  </a:lnTo>
                  <a:lnTo>
                    <a:pt x="6331" y="149543"/>
                  </a:lnTo>
                  <a:lnTo>
                    <a:pt x="7938" y="212424"/>
                  </a:lnTo>
                  <a:lnTo>
                    <a:pt x="8281" y="271573"/>
                  </a:lnTo>
                  <a:lnTo>
                    <a:pt x="8333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32787" y="46325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5590"/>
                  </a:lnTo>
                  <a:lnTo>
                    <a:pt x="2697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19432" y="495577"/>
              <a:ext cx="213480" cy="170567"/>
            </a:xfrm>
            <a:custGeom>
              <a:avLst/>
              <a:gdLst/>
              <a:ahLst/>
              <a:cxnLst/>
              <a:rect l="0" t="0" r="0" b="0"/>
              <a:pathLst>
                <a:path w="213480" h="170567">
                  <a:moveTo>
                    <a:pt x="150309" y="41376"/>
                  </a:moveTo>
                  <a:lnTo>
                    <a:pt x="139130" y="30197"/>
                  </a:lnTo>
                  <a:lnTo>
                    <a:pt x="132328" y="28074"/>
                  </a:lnTo>
                  <a:lnTo>
                    <a:pt x="115411" y="28835"/>
                  </a:lnTo>
                  <a:lnTo>
                    <a:pt x="105987" y="24826"/>
                  </a:lnTo>
                  <a:lnTo>
                    <a:pt x="74785" y="2677"/>
                  </a:lnTo>
                  <a:lnTo>
                    <a:pt x="49672" y="0"/>
                  </a:lnTo>
                  <a:lnTo>
                    <a:pt x="38764" y="3263"/>
                  </a:lnTo>
                  <a:lnTo>
                    <a:pt x="20404" y="16248"/>
                  </a:lnTo>
                  <a:lnTo>
                    <a:pt x="2504" y="43289"/>
                  </a:lnTo>
                  <a:lnTo>
                    <a:pt x="0" y="66403"/>
                  </a:lnTo>
                  <a:lnTo>
                    <a:pt x="7924" y="119369"/>
                  </a:lnTo>
                  <a:lnTo>
                    <a:pt x="22983" y="149753"/>
                  </a:lnTo>
                  <a:lnTo>
                    <a:pt x="38737" y="162853"/>
                  </a:lnTo>
                  <a:lnTo>
                    <a:pt x="47852" y="167984"/>
                  </a:lnTo>
                  <a:lnTo>
                    <a:pt x="67338" y="170566"/>
                  </a:lnTo>
                  <a:lnTo>
                    <a:pt x="86526" y="166644"/>
                  </a:lnTo>
                  <a:lnTo>
                    <a:pt x="102854" y="157102"/>
                  </a:lnTo>
                  <a:lnTo>
                    <a:pt x="114790" y="141943"/>
                  </a:lnTo>
                  <a:lnTo>
                    <a:pt x="131984" y="103615"/>
                  </a:lnTo>
                  <a:lnTo>
                    <a:pt x="138240" y="63202"/>
                  </a:lnTo>
                  <a:lnTo>
                    <a:pt x="145715" y="87455"/>
                  </a:lnTo>
                  <a:lnTo>
                    <a:pt x="169029" y="120798"/>
                  </a:lnTo>
                  <a:lnTo>
                    <a:pt x="194994" y="147575"/>
                  </a:lnTo>
                  <a:lnTo>
                    <a:pt x="213479" y="1571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54380" y="484310"/>
              <a:ext cx="179188" cy="161131"/>
            </a:xfrm>
            <a:custGeom>
              <a:avLst/>
              <a:gdLst/>
              <a:ahLst/>
              <a:cxnLst/>
              <a:rect l="0" t="0" r="0" b="0"/>
              <a:pathLst>
                <a:path w="179188" h="161131">
                  <a:moveTo>
                    <a:pt x="104873" y="0"/>
                  </a:moveTo>
                  <a:lnTo>
                    <a:pt x="62181" y="3120"/>
                  </a:lnTo>
                  <a:lnTo>
                    <a:pt x="31003" y="14573"/>
                  </a:lnTo>
                  <a:lnTo>
                    <a:pt x="20532" y="20244"/>
                  </a:lnTo>
                  <a:lnTo>
                    <a:pt x="5777" y="35904"/>
                  </a:lnTo>
                  <a:lnTo>
                    <a:pt x="205" y="44993"/>
                  </a:lnTo>
                  <a:lnTo>
                    <a:pt x="0" y="52222"/>
                  </a:lnTo>
                  <a:lnTo>
                    <a:pt x="3372" y="58212"/>
                  </a:lnTo>
                  <a:lnTo>
                    <a:pt x="9130" y="63374"/>
                  </a:lnTo>
                  <a:lnTo>
                    <a:pt x="31126" y="69111"/>
                  </a:lnTo>
                  <a:lnTo>
                    <a:pt x="87317" y="72793"/>
                  </a:lnTo>
                  <a:lnTo>
                    <a:pt x="123848" y="79021"/>
                  </a:lnTo>
                  <a:lnTo>
                    <a:pt x="156899" y="93864"/>
                  </a:lnTo>
                  <a:lnTo>
                    <a:pt x="172059" y="109568"/>
                  </a:lnTo>
                  <a:lnTo>
                    <a:pt x="177740" y="118669"/>
                  </a:lnTo>
                  <a:lnTo>
                    <a:pt x="179187" y="127076"/>
                  </a:lnTo>
                  <a:lnTo>
                    <a:pt x="177813" y="135020"/>
                  </a:lnTo>
                  <a:lnTo>
                    <a:pt x="174557" y="142656"/>
                  </a:lnTo>
                  <a:lnTo>
                    <a:pt x="161580" y="154260"/>
                  </a:lnTo>
                  <a:lnTo>
                    <a:pt x="153207" y="158992"/>
                  </a:lnTo>
                  <a:lnTo>
                    <a:pt x="134544" y="161130"/>
                  </a:lnTo>
                  <a:lnTo>
                    <a:pt x="76239" y="149876"/>
                  </a:lnTo>
                  <a:lnTo>
                    <a:pt x="52231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90922" y="547481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7958" y="62281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01450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69907" y="35796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1170" y="216088"/>
                  </a:lnTo>
                  <a:lnTo>
                    <a:pt x="8333" y="262223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33036" y="468193"/>
              <a:ext cx="178986" cy="16118"/>
            </a:xfrm>
            <a:custGeom>
              <a:avLst/>
              <a:gdLst/>
              <a:ahLst/>
              <a:cxnLst/>
              <a:rect l="0" t="0" r="0" b="0"/>
              <a:pathLst>
                <a:path w="178986" h="16118">
                  <a:moveTo>
                    <a:pt x="178985" y="5589"/>
                  </a:moveTo>
                  <a:lnTo>
                    <a:pt x="162217" y="0"/>
                  </a:lnTo>
                  <a:lnTo>
                    <a:pt x="144625" y="375"/>
                  </a:lnTo>
                  <a:lnTo>
                    <a:pt x="85986" y="6072"/>
                  </a:lnTo>
                  <a:lnTo>
                    <a:pt x="34359" y="1378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01492" y="305326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1453" y="47905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27751" y="444392"/>
              <a:ext cx="160634" cy="206563"/>
            </a:xfrm>
            <a:custGeom>
              <a:avLst/>
              <a:gdLst/>
              <a:ahLst/>
              <a:cxnLst/>
              <a:rect l="0" t="0" r="0" b="0"/>
              <a:pathLst>
                <a:path w="160634" h="206563">
                  <a:moveTo>
                    <a:pt x="115896" y="8333"/>
                  </a:moveTo>
                  <a:lnTo>
                    <a:pt x="78418" y="0"/>
                  </a:lnTo>
                  <a:lnTo>
                    <a:pt x="54786" y="1120"/>
                  </a:lnTo>
                  <a:lnTo>
                    <a:pt x="22920" y="14904"/>
                  </a:lnTo>
                  <a:lnTo>
                    <a:pt x="5943" y="27241"/>
                  </a:lnTo>
                  <a:lnTo>
                    <a:pt x="1651" y="34976"/>
                  </a:lnTo>
                  <a:lnTo>
                    <a:pt x="0" y="52930"/>
                  </a:lnTo>
                  <a:lnTo>
                    <a:pt x="3537" y="60291"/>
                  </a:lnTo>
                  <a:lnTo>
                    <a:pt x="16826" y="71590"/>
                  </a:lnTo>
                  <a:lnTo>
                    <a:pt x="72405" y="83777"/>
                  </a:lnTo>
                  <a:lnTo>
                    <a:pt x="93058" y="90996"/>
                  </a:lnTo>
                  <a:lnTo>
                    <a:pt x="138336" y="121355"/>
                  </a:lnTo>
                  <a:lnTo>
                    <a:pt x="152386" y="138114"/>
                  </a:lnTo>
                  <a:lnTo>
                    <a:pt x="157771" y="147496"/>
                  </a:lnTo>
                  <a:lnTo>
                    <a:pt x="160633" y="167279"/>
                  </a:lnTo>
                  <a:lnTo>
                    <a:pt x="159759" y="177468"/>
                  </a:lnTo>
                  <a:lnTo>
                    <a:pt x="155667" y="185431"/>
                  </a:lnTo>
                  <a:lnTo>
                    <a:pt x="141761" y="197397"/>
                  </a:lnTo>
                  <a:lnTo>
                    <a:pt x="103023" y="205122"/>
                  </a:lnTo>
                  <a:lnTo>
                    <a:pt x="42210" y="206562"/>
                  </a:lnTo>
                  <a:lnTo>
                    <a:pt x="10611" y="1978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86337" y="463253"/>
              <a:ext cx="110037" cy="190621"/>
            </a:xfrm>
            <a:custGeom>
              <a:avLst/>
              <a:gdLst/>
              <a:ahLst/>
              <a:cxnLst/>
              <a:rect l="0" t="0" r="0" b="0"/>
              <a:pathLst>
                <a:path w="110037" h="190621">
                  <a:moveTo>
                    <a:pt x="4751" y="63171"/>
                  </a:moveTo>
                  <a:lnTo>
                    <a:pt x="10340" y="125264"/>
                  </a:lnTo>
                  <a:lnTo>
                    <a:pt x="26082" y="178843"/>
                  </a:lnTo>
                  <a:lnTo>
                    <a:pt x="29499" y="189419"/>
                  </a:lnTo>
                  <a:lnTo>
                    <a:pt x="30609" y="190620"/>
                  </a:lnTo>
                  <a:lnTo>
                    <a:pt x="17978" y="136352"/>
                  </a:lnTo>
                  <a:lnTo>
                    <a:pt x="0" y="73654"/>
                  </a:lnTo>
                  <a:lnTo>
                    <a:pt x="6585" y="31577"/>
                  </a:lnTo>
                  <a:lnTo>
                    <a:pt x="9484" y="21051"/>
                  </a:lnTo>
                  <a:lnTo>
                    <a:pt x="16095" y="14034"/>
                  </a:lnTo>
                  <a:lnTo>
                    <a:pt x="35919" y="6238"/>
                  </a:lnTo>
                  <a:lnTo>
                    <a:pt x="91018" y="822"/>
                  </a:lnTo>
                  <a:lnTo>
                    <a:pt x="1100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35163" y="469081"/>
              <a:ext cx="161732" cy="173158"/>
            </a:xfrm>
            <a:custGeom>
              <a:avLst/>
              <a:gdLst/>
              <a:ahLst/>
              <a:cxnLst/>
              <a:rect l="0" t="0" r="0" b="0"/>
              <a:pathLst>
                <a:path w="161732" h="173158">
                  <a:moveTo>
                    <a:pt x="24381" y="67872"/>
                  </a:moveTo>
                  <a:lnTo>
                    <a:pt x="41149" y="73461"/>
                  </a:lnTo>
                  <a:lnTo>
                    <a:pt x="58739" y="73086"/>
                  </a:lnTo>
                  <a:lnTo>
                    <a:pt x="116210" y="67389"/>
                  </a:lnTo>
                  <a:lnTo>
                    <a:pt x="138893" y="62588"/>
                  </a:lnTo>
                  <a:lnTo>
                    <a:pt x="147516" y="57330"/>
                  </a:lnTo>
                  <a:lnTo>
                    <a:pt x="160216" y="42130"/>
                  </a:lnTo>
                  <a:lnTo>
                    <a:pt x="161731" y="33163"/>
                  </a:lnTo>
                  <a:lnTo>
                    <a:pt x="157175" y="13841"/>
                  </a:lnTo>
                  <a:lnTo>
                    <a:pt x="150345" y="7285"/>
                  </a:lnTo>
                  <a:lnTo>
                    <a:pt x="130278" y="0"/>
                  </a:lnTo>
                  <a:lnTo>
                    <a:pt x="92673" y="1488"/>
                  </a:lnTo>
                  <a:lnTo>
                    <a:pt x="71890" y="9512"/>
                  </a:lnTo>
                  <a:lnTo>
                    <a:pt x="17677" y="54115"/>
                  </a:lnTo>
                  <a:lnTo>
                    <a:pt x="1988" y="80564"/>
                  </a:lnTo>
                  <a:lnTo>
                    <a:pt x="0" y="100419"/>
                  </a:lnTo>
                  <a:lnTo>
                    <a:pt x="4186" y="120942"/>
                  </a:lnTo>
                  <a:lnTo>
                    <a:pt x="13846" y="141761"/>
                  </a:lnTo>
                  <a:lnTo>
                    <a:pt x="29057" y="156474"/>
                  </a:lnTo>
                  <a:lnTo>
                    <a:pt x="48686" y="165742"/>
                  </a:lnTo>
                  <a:lnTo>
                    <a:pt x="98080" y="1731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46317" y="483984"/>
              <a:ext cx="202782" cy="137198"/>
            </a:xfrm>
            <a:custGeom>
              <a:avLst/>
              <a:gdLst/>
              <a:ahLst/>
              <a:cxnLst/>
              <a:rect l="0" t="0" r="0" b="0"/>
              <a:pathLst>
                <a:path w="202782" h="137198">
                  <a:moveTo>
                    <a:pt x="97496" y="74026"/>
                  </a:moveTo>
                  <a:lnTo>
                    <a:pt x="103086" y="57258"/>
                  </a:lnTo>
                  <a:lnTo>
                    <a:pt x="102710" y="39667"/>
                  </a:lnTo>
                  <a:lnTo>
                    <a:pt x="97474" y="21321"/>
                  </a:lnTo>
                  <a:lnTo>
                    <a:pt x="87347" y="5368"/>
                  </a:lnTo>
                  <a:lnTo>
                    <a:pt x="80202" y="1348"/>
                  </a:lnTo>
                  <a:lnTo>
                    <a:pt x="62904" y="0"/>
                  </a:lnTo>
                  <a:lnTo>
                    <a:pt x="33434" y="11408"/>
                  </a:lnTo>
                  <a:lnTo>
                    <a:pt x="19111" y="29428"/>
                  </a:lnTo>
                  <a:lnTo>
                    <a:pt x="384" y="73535"/>
                  </a:lnTo>
                  <a:lnTo>
                    <a:pt x="0" y="84227"/>
                  </a:lnTo>
                  <a:lnTo>
                    <a:pt x="5811" y="105466"/>
                  </a:lnTo>
                  <a:lnTo>
                    <a:pt x="19313" y="120365"/>
                  </a:lnTo>
                  <a:lnTo>
                    <a:pt x="27826" y="125975"/>
                  </a:lnTo>
                  <a:lnTo>
                    <a:pt x="49764" y="129090"/>
                  </a:lnTo>
                  <a:lnTo>
                    <a:pt x="62165" y="128283"/>
                  </a:lnTo>
                  <a:lnTo>
                    <a:pt x="71603" y="124235"/>
                  </a:lnTo>
                  <a:lnTo>
                    <a:pt x="85208" y="110379"/>
                  </a:lnTo>
                  <a:lnTo>
                    <a:pt x="105034" y="82848"/>
                  </a:lnTo>
                  <a:lnTo>
                    <a:pt x="111880" y="79907"/>
                  </a:lnTo>
                  <a:lnTo>
                    <a:pt x="118783" y="81456"/>
                  </a:lnTo>
                  <a:lnTo>
                    <a:pt x="132693" y="92536"/>
                  </a:lnTo>
                  <a:lnTo>
                    <a:pt x="154848" y="116165"/>
                  </a:lnTo>
                  <a:lnTo>
                    <a:pt x="180780" y="130445"/>
                  </a:lnTo>
                  <a:lnTo>
                    <a:pt x="202781" y="137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41441" y="317807"/>
              <a:ext cx="165586" cy="300392"/>
            </a:xfrm>
            <a:custGeom>
              <a:avLst/>
              <a:gdLst/>
              <a:ahLst/>
              <a:cxnLst/>
              <a:rect l="0" t="0" r="0" b="0"/>
              <a:pathLst>
                <a:path w="165586" h="300392">
                  <a:moveTo>
                    <a:pt x="155056" y="240203"/>
                  </a:moveTo>
                  <a:lnTo>
                    <a:pt x="145482" y="216156"/>
                  </a:lnTo>
                  <a:lnTo>
                    <a:pt x="134813" y="201829"/>
                  </a:lnTo>
                  <a:lnTo>
                    <a:pt x="110064" y="186199"/>
                  </a:lnTo>
                  <a:lnTo>
                    <a:pt x="80504" y="174159"/>
                  </a:lnTo>
                  <a:lnTo>
                    <a:pt x="59921" y="173025"/>
                  </a:lnTo>
                  <a:lnTo>
                    <a:pt x="40244" y="177591"/>
                  </a:lnTo>
                  <a:lnTo>
                    <a:pt x="23700" y="187419"/>
                  </a:lnTo>
                  <a:lnTo>
                    <a:pt x="11667" y="202705"/>
                  </a:lnTo>
                  <a:lnTo>
                    <a:pt x="3590" y="222367"/>
                  </a:lnTo>
                  <a:lnTo>
                    <a:pt x="0" y="246704"/>
                  </a:lnTo>
                  <a:lnTo>
                    <a:pt x="4644" y="266879"/>
                  </a:lnTo>
                  <a:lnTo>
                    <a:pt x="9158" y="275534"/>
                  </a:lnTo>
                  <a:lnTo>
                    <a:pt x="23532" y="288271"/>
                  </a:lnTo>
                  <a:lnTo>
                    <a:pt x="42789" y="296662"/>
                  </a:lnTo>
                  <a:lnTo>
                    <a:pt x="66945" y="300391"/>
                  </a:lnTo>
                  <a:lnTo>
                    <a:pt x="90159" y="292689"/>
                  </a:lnTo>
                  <a:lnTo>
                    <a:pt x="111005" y="277568"/>
                  </a:lnTo>
                  <a:lnTo>
                    <a:pt x="128069" y="259149"/>
                  </a:lnTo>
                  <a:lnTo>
                    <a:pt x="149682" y="210324"/>
                  </a:lnTo>
                  <a:lnTo>
                    <a:pt x="162098" y="152499"/>
                  </a:lnTo>
                  <a:lnTo>
                    <a:pt x="164896" y="90688"/>
                  </a:lnTo>
                  <a:lnTo>
                    <a:pt x="157044" y="34587"/>
                  </a:lnTo>
                  <a:lnTo>
                    <a:pt x="150870" y="10778"/>
                  </a:lnTo>
                  <a:lnTo>
                    <a:pt x="145247" y="4195"/>
                  </a:lnTo>
                  <a:lnTo>
                    <a:pt x="137988" y="976"/>
                  </a:lnTo>
                  <a:lnTo>
                    <a:pt x="129639" y="0"/>
                  </a:lnTo>
                  <a:lnTo>
                    <a:pt x="122904" y="5198"/>
                  </a:lnTo>
                  <a:lnTo>
                    <a:pt x="112301" y="26572"/>
                  </a:lnTo>
                  <a:lnTo>
                    <a:pt x="104367" y="79548"/>
                  </a:lnTo>
                  <a:lnTo>
                    <a:pt x="105332" y="121112"/>
                  </a:lnTo>
                  <a:lnTo>
                    <a:pt x="122314" y="173958"/>
                  </a:lnTo>
                  <a:lnTo>
                    <a:pt x="142036" y="228100"/>
                  </a:lnTo>
                  <a:lnTo>
                    <a:pt x="165585" y="2612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01782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033264" y="1060146"/>
            <a:ext cx="2704560" cy="383876"/>
            <a:chOff x="2033264" y="1060146"/>
            <a:chExt cx="2704560" cy="383876"/>
          </a:xfrm>
        </p:grpSpPr>
        <p:sp>
          <p:nvSpPr>
            <p:cNvPr id="51" name="Freeform 50"/>
            <p:cNvSpPr/>
            <p:nvPr/>
          </p:nvSpPr>
          <p:spPr>
            <a:xfrm>
              <a:off x="2033264" y="1137077"/>
              <a:ext cx="230363" cy="306945"/>
            </a:xfrm>
            <a:custGeom>
              <a:avLst/>
              <a:gdLst/>
              <a:ahLst/>
              <a:cxnLst/>
              <a:rect l="0" t="0" r="0" b="0"/>
              <a:pathLst>
                <a:path w="230363" h="306945">
                  <a:moveTo>
                    <a:pt x="19793" y="0"/>
                  </a:moveTo>
                  <a:lnTo>
                    <a:pt x="5138" y="58617"/>
                  </a:lnTo>
                  <a:lnTo>
                    <a:pt x="0" y="121197"/>
                  </a:lnTo>
                  <a:lnTo>
                    <a:pt x="280" y="171351"/>
                  </a:lnTo>
                  <a:lnTo>
                    <a:pt x="7143" y="233932"/>
                  </a:lnTo>
                  <a:lnTo>
                    <a:pt x="8845" y="296683"/>
                  </a:lnTo>
                  <a:lnTo>
                    <a:pt x="12494" y="304244"/>
                  </a:lnTo>
                  <a:lnTo>
                    <a:pt x="18436" y="306944"/>
                  </a:lnTo>
                  <a:lnTo>
                    <a:pt x="25907" y="306405"/>
                  </a:lnTo>
                  <a:lnTo>
                    <a:pt x="40448" y="299567"/>
                  </a:lnTo>
                  <a:lnTo>
                    <a:pt x="74436" y="281702"/>
                  </a:lnTo>
                  <a:lnTo>
                    <a:pt x="133674" y="271670"/>
                  </a:lnTo>
                  <a:lnTo>
                    <a:pt x="187994" y="257091"/>
                  </a:lnTo>
                  <a:lnTo>
                    <a:pt x="230362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42528" y="126341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109314" y="3293"/>
                  </a:lnTo>
                  <a:lnTo>
                    <a:pt x="5309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05699" y="111602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79440" y="1284476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66315" y="58563"/>
                  </a:lnTo>
                  <a:lnTo>
                    <a:pt x="13634" y="1126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00497" y="1273948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20244" y="43962"/>
                  </a:lnTo>
                  <a:lnTo>
                    <a:pt x="59603" y="104029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74238" y="124236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95295" y="134764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49101" y="1087362"/>
              <a:ext cx="285471" cy="276998"/>
            </a:xfrm>
            <a:custGeom>
              <a:avLst/>
              <a:gdLst/>
              <a:ahLst/>
              <a:cxnLst/>
              <a:rect l="0" t="0" r="0" b="0"/>
              <a:pathLst>
                <a:path w="285471" h="276998">
                  <a:moveTo>
                    <a:pt x="162132" y="18130"/>
                  </a:moveTo>
                  <a:lnTo>
                    <a:pt x="150953" y="6951"/>
                  </a:lnTo>
                  <a:lnTo>
                    <a:pt x="132987" y="1463"/>
                  </a:lnTo>
                  <a:lnTo>
                    <a:pt x="121645" y="0"/>
                  </a:lnTo>
                  <a:lnTo>
                    <a:pt x="83325" y="9118"/>
                  </a:lnTo>
                  <a:lnTo>
                    <a:pt x="53514" y="26638"/>
                  </a:lnTo>
                  <a:lnTo>
                    <a:pt x="29863" y="52236"/>
                  </a:lnTo>
                  <a:lnTo>
                    <a:pt x="9316" y="93497"/>
                  </a:lnTo>
                  <a:lnTo>
                    <a:pt x="0" y="130798"/>
                  </a:lnTo>
                  <a:lnTo>
                    <a:pt x="6147" y="175436"/>
                  </a:lnTo>
                  <a:lnTo>
                    <a:pt x="18428" y="207459"/>
                  </a:lnTo>
                  <a:lnTo>
                    <a:pt x="43539" y="244131"/>
                  </a:lnTo>
                  <a:lnTo>
                    <a:pt x="75260" y="266677"/>
                  </a:lnTo>
                  <a:lnTo>
                    <a:pt x="114296" y="276997"/>
                  </a:lnTo>
                  <a:lnTo>
                    <a:pt x="149908" y="274466"/>
                  </a:lnTo>
                  <a:lnTo>
                    <a:pt x="204023" y="251509"/>
                  </a:lnTo>
                  <a:lnTo>
                    <a:pt x="232645" y="236628"/>
                  </a:lnTo>
                  <a:lnTo>
                    <a:pt x="255945" y="214281"/>
                  </a:lnTo>
                  <a:lnTo>
                    <a:pt x="274546" y="185433"/>
                  </a:lnTo>
                  <a:lnTo>
                    <a:pt x="282284" y="162677"/>
                  </a:lnTo>
                  <a:lnTo>
                    <a:pt x="285470" y="119320"/>
                  </a:lnTo>
                  <a:lnTo>
                    <a:pt x="278355" y="83207"/>
                  </a:lnTo>
                  <a:lnTo>
                    <a:pt x="267989" y="61091"/>
                  </a:lnTo>
                  <a:lnTo>
                    <a:pt x="243410" y="34499"/>
                  </a:lnTo>
                  <a:lnTo>
                    <a:pt x="233865" y="30212"/>
                  </a:lnTo>
                  <a:lnTo>
                    <a:pt x="213900" y="28569"/>
                  </a:lnTo>
                  <a:lnTo>
                    <a:pt x="172660" y="391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74445" y="131606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95491" y="1060146"/>
              <a:ext cx="273795" cy="284737"/>
            </a:xfrm>
            <a:custGeom>
              <a:avLst/>
              <a:gdLst/>
              <a:ahLst/>
              <a:cxnLst/>
              <a:rect l="0" t="0" r="0" b="0"/>
              <a:pathLst>
                <a:path w="273795" h="284737">
                  <a:moveTo>
                    <a:pt x="73752" y="3232"/>
                  </a:moveTo>
                  <a:lnTo>
                    <a:pt x="58111" y="21213"/>
                  </a:lnTo>
                  <a:lnTo>
                    <a:pt x="33319" y="67384"/>
                  </a:lnTo>
                  <a:lnTo>
                    <a:pt x="30419" y="70567"/>
                  </a:lnTo>
                  <a:lnTo>
                    <a:pt x="29656" y="69179"/>
                  </a:lnTo>
                  <a:lnTo>
                    <a:pt x="36836" y="41735"/>
                  </a:lnTo>
                  <a:lnTo>
                    <a:pt x="51766" y="18280"/>
                  </a:lnTo>
                  <a:lnTo>
                    <a:pt x="67490" y="6800"/>
                  </a:lnTo>
                  <a:lnTo>
                    <a:pt x="76596" y="2101"/>
                  </a:lnTo>
                  <a:lnTo>
                    <a:pt x="96073" y="0"/>
                  </a:lnTo>
                  <a:lnTo>
                    <a:pt x="137173" y="8183"/>
                  </a:lnTo>
                  <a:lnTo>
                    <a:pt x="145279" y="13551"/>
                  </a:lnTo>
                  <a:lnTo>
                    <a:pt x="157404" y="28875"/>
                  </a:lnTo>
                  <a:lnTo>
                    <a:pt x="170808" y="57233"/>
                  </a:lnTo>
                  <a:lnTo>
                    <a:pt x="177954" y="120149"/>
                  </a:lnTo>
                  <a:lnTo>
                    <a:pt x="173234" y="175415"/>
                  </a:lnTo>
                  <a:lnTo>
                    <a:pt x="159867" y="221817"/>
                  </a:lnTo>
                  <a:lnTo>
                    <a:pt x="129228" y="262142"/>
                  </a:lnTo>
                  <a:lnTo>
                    <a:pt x="103058" y="278168"/>
                  </a:lnTo>
                  <a:lnTo>
                    <a:pt x="67488" y="284736"/>
                  </a:lnTo>
                  <a:lnTo>
                    <a:pt x="32902" y="281093"/>
                  </a:lnTo>
                  <a:lnTo>
                    <a:pt x="14262" y="269445"/>
                  </a:lnTo>
                  <a:lnTo>
                    <a:pt x="6016" y="261426"/>
                  </a:lnTo>
                  <a:lnTo>
                    <a:pt x="1689" y="252570"/>
                  </a:lnTo>
                  <a:lnTo>
                    <a:pt x="0" y="233372"/>
                  </a:lnTo>
                  <a:lnTo>
                    <a:pt x="6268" y="216260"/>
                  </a:lnTo>
                  <a:lnTo>
                    <a:pt x="11215" y="208422"/>
                  </a:lnTo>
                  <a:lnTo>
                    <a:pt x="29191" y="196593"/>
                  </a:lnTo>
                  <a:lnTo>
                    <a:pt x="51607" y="189776"/>
                  </a:lnTo>
                  <a:lnTo>
                    <a:pt x="83958" y="192515"/>
                  </a:lnTo>
                  <a:lnTo>
                    <a:pt x="115771" y="201905"/>
                  </a:lnTo>
                  <a:lnTo>
                    <a:pt x="177859" y="231629"/>
                  </a:lnTo>
                  <a:lnTo>
                    <a:pt x="222614" y="257844"/>
                  </a:lnTo>
                  <a:lnTo>
                    <a:pt x="273794" y="2664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79896" y="114760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4249" y="5589"/>
                  </a:lnTo>
                  <a:lnTo>
                    <a:pt x="1169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32538" y="122130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30" y="7236"/>
                  </a:lnTo>
                  <a:lnTo>
                    <a:pt x="2774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095792" y="807395"/>
            <a:ext cx="3947712" cy="634761"/>
            <a:chOff x="5095792" y="807395"/>
            <a:chExt cx="3947712" cy="634761"/>
          </a:xfrm>
        </p:grpSpPr>
        <p:sp>
          <p:nvSpPr>
            <p:cNvPr id="64" name="Freeform 63"/>
            <p:cNvSpPr/>
            <p:nvPr/>
          </p:nvSpPr>
          <p:spPr>
            <a:xfrm>
              <a:off x="5211606" y="1000207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38994" y="48930"/>
                  </a:lnTo>
                  <a:lnTo>
                    <a:pt x="33781" y="96776"/>
                  </a:lnTo>
                  <a:lnTo>
                    <a:pt x="32236" y="151117"/>
                  </a:lnTo>
                  <a:lnTo>
                    <a:pt x="31778" y="205432"/>
                  </a:lnTo>
                  <a:lnTo>
                    <a:pt x="26035" y="26011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95792" y="937036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52299" y="14654"/>
                  </a:lnTo>
                  <a:lnTo>
                    <a:pt x="194853" y="29367"/>
                  </a:lnTo>
                  <a:lnTo>
                    <a:pt x="137232" y="47352"/>
                  </a:lnTo>
                  <a:lnTo>
                    <a:pt x="80790" y="57186"/>
                  </a:lnTo>
                  <a:lnTo>
                    <a:pt x="19897" y="623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95834" y="1116020"/>
              <a:ext cx="239132" cy="145267"/>
            </a:xfrm>
            <a:custGeom>
              <a:avLst/>
              <a:gdLst/>
              <a:ahLst/>
              <a:cxnLst/>
              <a:rect l="0" t="0" r="0" b="0"/>
              <a:pathLst>
                <a:path w="239132" h="145267">
                  <a:moveTo>
                    <a:pt x="0" y="31586"/>
                  </a:moveTo>
                  <a:lnTo>
                    <a:pt x="0" y="80517"/>
                  </a:lnTo>
                  <a:lnTo>
                    <a:pt x="2340" y="109485"/>
                  </a:lnTo>
                  <a:lnTo>
                    <a:pt x="11178" y="134058"/>
                  </a:lnTo>
                  <a:lnTo>
                    <a:pt x="19150" y="140845"/>
                  </a:lnTo>
                  <a:lnTo>
                    <a:pt x="29144" y="144199"/>
                  </a:lnTo>
                  <a:lnTo>
                    <a:pt x="40487" y="145266"/>
                  </a:lnTo>
                  <a:lnTo>
                    <a:pt x="50388" y="142468"/>
                  </a:lnTo>
                  <a:lnTo>
                    <a:pt x="67628" y="130000"/>
                  </a:lnTo>
                  <a:lnTo>
                    <a:pt x="84899" y="103249"/>
                  </a:lnTo>
                  <a:lnTo>
                    <a:pt x="89354" y="100418"/>
                  </a:lnTo>
                  <a:lnTo>
                    <a:pt x="93495" y="102041"/>
                  </a:lnTo>
                  <a:lnTo>
                    <a:pt x="114135" y="124272"/>
                  </a:lnTo>
                  <a:lnTo>
                    <a:pt x="145081" y="138727"/>
                  </a:lnTo>
                  <a:lnTo>
                    <a:pt x="170545" y="140425"/>
                  </a:lnTo>
                  <a:lnTo>
                    <a:pt x="183887" y="139240"/>
                  </a:lnTo>
                  <a:lnTo>
                    <a:pt x="204950" y="128565"/>
                  </a:lnTo>
                  <a:lnTo>
                    <a:pt x="220940" y="112122"/>
                  </a:lnTo>
                  <a:lnTo>
                    <a:pt x="231946" y="93116"/>
                  </a:lnTo>
                  <a:lnTo>
                    <a:pt x="239131" y="57096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76805" y="1137077"/>
              <a:ext cx="143030" cy="132561"/>
            </a:xfrm>
            <a:custGeom>
              <a:avLst/>
              <a:gdLst/>
              <a:ahLst/>
              <a:cxnLst/>
              <a:rect l="0" t="0" r="0" b="0"/>
              <a:pathLst>
                <a:path w="143030" h="132561">
                  <a:moveTo>
                    <a:pt x="87526" y="10529"/>
                  </a:moveTo>
                  <a:lnTo>
                    <a:pt x="65170" y="10529"/>
                  </a:lnTo>
                  <a:lnTo>
                    <a:pt x="47954" y="16768"/>
                  </a:lnTo>
                  <a:lnTo>
                    <a:pt x="17839" y="39837"/>
                  </a:lnTo>
                  <a:lnTo>
                    <a:pt x="2018" y="65616"/>
                  </a:lnTo>
                  <a:lnTo>
                    <a:pt x="0" y="85315"/>
                  </a:lnTo>
                  <a:lnTo>
                    <a:pt x="1099" y="95481"/>
                  </a:lnTo>
                  <a:lnTo>
                    <a:pt x="11680" y="113016"/>
                  </a:lnTo>
                  <a:lnTo>
                    <a:pt x="19414" y="120968"/>
                  </a:lnTo>
                  <a:lnTo>
                    <a:pt x="40487" y="129803"/>
                  </a:lnTo>
                  <a:lnTo>
                    <a:pt x="65450" y="132560"/>
                  </a:lnTo>
                  <a:lnTo>
                    <a:pt x="92143" y="129885"/>
                  </a:lnTo>
                  <a:lnTo>
                    <a:pt x="113365" y="121678"/>
                  </a:lnTo>
                  <a:lnTo>
                    <a:pt x="122299" y="116214"/>
                  </a:lnTo>
                  <a:lnTo>
                    <a:pt x="135347" y="97664"/>
                  </a:lnTo>
                  <a:lnTo>
                    <a:pt x="140463" y="86166"/>
                  </a:lnTo>
                  <a:lnTo>
                    <a:pt x="143029" y="60913"/>
                  </a:lnTo>
                  <a:lnTo>
                    <a:pt x="142076" y="47628"/>
                  </a:lnTo>
                  <a:lnTo>
                    <a:pt x="137931" y="37601"/>
                  </a:lnTo>
                  <a:lnTo>
                    <a:pt x="123966" y="23341"/>
                  </a:lnTo>
                  <a:lnTo>
                    <a:pt x="8752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32829" y="968621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9065" y="58617"/>
                  </a:lnTo>
                  <a:lnTo>
                    <a:pt x="10239" y="113961"/>
                  </a:lnTo>
                  <a:lnTo>
                    <a:pt x="10471" y="176886"/>
                  </a:lnTo>
                  <a:lnTo>
                    <a:pt x="10517" y="234722"/>
                  </a:lnTo>
                  <a:lnTo>
                    <a:pt x="10526" y="288867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95958" y="110549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4356" y="17958"/>
                  </a:lnTo>
                  <a:lnTo>
                    <a:pt x="95784" y="28547"/>
                  </a:lnTo>
                  <a:lnTo>
                    <a:pt x="38808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05808" y="1120504"/>
              <a:ext cx="151767" cy="163973"/>
            </a:xfrm>
            <a:custGeom>
              <a:avLst/>
              <a:gdLst/>
              <a:ahLst/>
              <a:cxnLst/>
              <a:rect l="0" t="0" r="0" b="0"/>
              <a:pathLst>
                <a:path w="151767" h="163973">
                  <a:moveTo>
                    <a:pt x="720" y="111330"/>
                  </a:moveTo>
                  <a:lnTo>
                    <a:pt x="55862" y="96676"/>
                  </a:lnTo>
                  <a:lnTo>
                    <a:pt x="111655" y="81962"/>
                  </a:lnTo>
                  <a:lnTo>
                    <a:pt x="135422" y="70591"/>
                  </a:lnTo>
                  <a:lnTo>
                    <a:pt x="143164" y="61944"/>
                  </a:lnTo>
                  <a:lnTo>
                    <a:pt x="151766" y="39858"/>
                  </a:lnTo>
                  <a:lnTo>
                    <a:pt x="150551" y="29756"/>
                  </a:lnTo>
                  <a:lnTo>
                    <a:pt x="139841" y="12294"/>
                  </a:lnTo>
                  <a:lnTo>
                    <a:pt x="120264" y="2973"/>
                  </a:lnTo>
                  <a:lnTo>
                    <a:pt x="97135" y="0"/>
                  </a:lnTo>
                  <a:lnTo>
                    <a:pt x="75156" y="2578"/>
                  </a:lnTo>
                  <a:lnTo>
                    <a:pt x="56810" y="10743"/>
                  </a:lnTo>
                  <a:lnTo>
                    <a:pt x="25968" y="35049"/>
                  </a:lnTo>
                  <a:lnTo>
                    <a:pt x="4431" y="61042"/>
                  </a:lnTo>
                  <a:lnTo>
                    <a:pt x="855" y="70785"/>
                  </a:lnTo>
                  <a:lnTo>
                    <a:pt x="0" y="90970"/>
                  </a:lnTo>
                  <a:lnTo>
                    <a:pt x="6096" y="122065"/>
                  </a:lnTo>
                  <a:lnTo>
                    <a:pt x="18317" y="139888"/>
                  </a:lnTo>
                  <a:lnTo>
                    <a:pt x="26490" y="147916"/>
                  </a:lnTo>
                  <a:lnTo>
                    <a:pt x="48048" y="156836"/>
                  </a:lnTo>
                  <a:lnTo>
                    <a:pt x="106005" y="1639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98134" y="1153677"/>
              <a:ext cx="176893" cy="151857"/>
            </a:xfrm>
            <a:custGeom>
              <a:avLst/>
              <a:gdLst/>
              <a:ahLst/>
              <a:cxnLst/>
              <a:rect l="0" t="0" r="0" b="0"/>
              <a:pathLst>
                <a:path w="176893" h="151857">
                  <a:moveTo>
                    <a:pt x="8436" y="36043"/>
                  </a:moveTo>
                  <a:lnTo>
                    <a:pt x="10775" y="75730"/>
                  </a:lnTo>
                  <a:lnTo>
                    <a:pt x="32155" y="136069"/>
                  </a:lnTo>
                  <a:lnTo>
                    <a:pt x="32437" y="141331"/>
                  </a:lnTo>
                  <a:lnTo>
                    <a:pt x="30286" y="141330"/>
                  </a:lnTo>
                  <a:lnTo>
                    <a:pt x="26512" y="137820"/>
                  </a:lnTo>
                  <a:lnTo>
                    <a:pt x="4972" y="87453"/>
                  </a:lnTo>
                  <a:lnTo>
                    <a:pt x="0" y="51145"/>
                  </a:lnTo>
                  <a:lnTo>
                    <a:pt x="4116" y="16341"/>
                  </a:lnTo>
                  <a:lnTo>
                    <a:pt x="10235" y="8870"/>
                  </a:lnTo>
                  <a:lnTo>
                    <a:pt x="29512" y="569"/>
                  </a:lnTo>
                  <a:lnTo>
                    <a:pt x="50559" y="0"/>
                  </a:lnTo>
                  <a:lnTo>
                    <a:pt x="61084" y="1486"/>
                  </a:lnTo>
                  <a:lnTo>
                    <a:pt x="82138" y="12495"/>
                  </a:lnTo>
                  <a:lnTo>
                    <a:pt x="124250" y="48159"/>
                  </a:lnTo>
                  <a:lnTo>
                    <a:pt x="163701" y="104292"/>
                  </a:lnTo>
                  <a:lnTo>
                    <a:pt x="171029" y="122528"/>
                  </a:lnTo>
                  <a:lnTo>
                    <a:pt x="176892" y="1518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61449" y="1010735"/>
              <a:ext cx="18863" cy="326385"/>
            </a:xfrm>
            <a:custGeom>
              <a:avLst/>
              <a:gdLst/>
              <a:ahLst/>
              <a:cxnLst/>
              <a:rect l="0" t="0" r="0" b="0"/>
              <a:pathLst>
                <a:path w="18863" h="326385">
                  <a:moveTo>
                    <a:pt x="8333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6998" y="147521"/>
                  </a:lnTo>
                  <a:lnTo>
                    <a:pt x="7938" y="197608"/>
                  </a:lnTo>
                  <a:lnTo>
                    <a:pt x="9425" y="257359"/>
                  </a:lnTo>
                  <a:lnTo>
                    <a:pt x="16651" y="301051"/>
                  </a:lnTo>
                  <a:lnTo>
                    <a:pt x="18862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32911" y="1137077"/>
              <a:ext cx="189515" cy="31587"/>
            </a:xfrm>
            <a:custGeom>
              <a:avLst/>
              <a:gdLst/>
              <a:ahLst/>
              <a:cxnLst/>
              <a:rect l="0" t="0" r="0" b="0"/>
              <a:pathLst>
                <a:path w="189515" h="31587">
                  <a:moveTo>
                    <a:pt x="189514" y="0"/>
                  </a:moveTo>
                  <a:lnTo>
                    <a:pt x="130897" y="14654"/>
                  </a:lnTo>
                  <a:lnTo>
                    <a:pt x="71180" y="28547"/>
                  </a:lnTo>
                  <a:lnTo>
                    <a:pt x="33959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43482" y="979150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7027" y="172927"/>
                  </a:lnTo>
                  <a:lnTo>
                    <a:pt x="33804" y="231123"/>
                  </a:lnTo>
                  <a:lnTo>
                    <a:pt x="37251" y="259479"/>
                  </a:lnTo>
                  <a:lnTo>
                    <a:pt x="33050" y="315811"/>
                  </a:lnTo>
                  <a:lnTo>
                    <a:pt x="31067" y="335722"/>
                  </a:lnTo>
                  <a:lnTo>
                    <a:pt x="28900" y="336119"/>
                  </a:lnTo>
                  <a:lnTo>
                    <a:pt x="26286" y="332874"/>
                  </a:lnTo>
                  <a:lnTo>
                    <a:pt x="22605" y="300360"/>
                  </a:lnTo>
                  <a:lnTo>
                    <a:pt x="29768" y="246547"/>
                  </a:lnTo>
                  <a:lnTo>
                    <a:pt x="35846" y="223050"/>
                  </a:lnTo>
                  <a:lnTo>
                    <a:pt x="41445" y="214211"/>
                  </a:lnTo>
                  <a:lnTo>
                    <a:pt x="57024" y="201270"/>
                  </a:lnTo>
                  <a:lnTo>
                    <a:pt x="66092" y="199690"/>
                  </a:lnTo>
                  <a:lnTo>
                    <a:pt x="85526" y="204175"/>
                  </a:lnTo>
                  <a:lnTo>
                    <a:pt x="110608" y="219853"/>
                  </a:lnTo>
                  <a:lnTo>
                    <a:pt x="132858" y="239317"/>
                  </a:lnTo>
                  <a:lnTo>
                    <a:pt x="148680" y="265491"/>
                  </a:lnTo>
                  <a:lnTo>
                    <a:pt x="165043" y="313035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68984" y="1116020"/>
              <a:ext cx="154175" cy="178986"/>
            </a:xfrm>
            <a:custGeom>
              <a:avLst/>
              <a:gdLst/>
              <a:ahLst/>
              <a:cxnLst/>
              <a:rect l="0" t="0" r="0" b="0"/>
              <a:pathLst>
                <a:path w="154175" h="178986">
                  <a:moveTo>
                    <a:pt x="111410" y="0"/>
                  </a:moveTo>
                  <a:lnTo>
                    <a:pt x="68718" y="3120"/>
                  </a:lnTo>
                  <a:lnTo>
                    <a:pt x="49151" y="9576"/>
                  </a:lnTo>
                  <a:lnTo>
                    <a:pt x="4627" y="39404"/>
                  </a:lnTo>
                  <a:lnTo>
                    <a:pt x="447" y="46156"/>
                  </a:lnTo>
                  <a:lnTo>
                    <a:pt x="0" y="52998"/>
                  </a:lnTo>
                  <a:lnTo>
                    <a:pt x="2041" y="59898"/>
                  </a:lnTo>
                  <a:lnTo>
                    <a:pt x="8082" y="64499"/>
                  </a:lnTo>
                  <a:lnTo>
                    <a:pt x="64383" y="78077"/>
                  </a:lnTo>
                  <a:lnTo>
                    <a:pt x="121291" y="97991"/>
                  </a:lnTo>
                  <a:lnTo>
                    <a:pt x="132035" y="103932"/>
                  </a:lnTo>
                  <a:lnTo>
                    <a:pt x="147093" y="119891"/>
                  </a:lnTo>
                  <a:lnTo>
                    <a:pt x="152746" y="129061"/>
                  </a:lnTo>
                  <a:lnTo>
                    <a:pt x="154174" y="137513"/>
                  </a:lnTo>
                  <a:lnTo>
                    <a:pt x="152788" y="145488"/>
                  </a:lnTo>
                  <a:lnTo>
                    <a:pt x="149524" y="153144"/>
                  </a:lnTo>
                  <a:lnTo>
                    <a:pt x="136538" y="164770"/>
                  </a:lnTo>
                  <a:lnTo>
                    <a:pt x="117898" y="172667"/>
                  </a:lnTo>
                  <a:lnTo>
                    <a:pt x="69296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96249" y="112654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17306" y="120024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8335" y="12724"/>
                  </a:lnTo>
                  <a:lnTo>
                    <a:pt x="17941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01616" y="807395"/>
              <a:ext cx="221100" cy="282707"/>
            </a:xfrm>
            <a:custGeom>
              <a:avLst/>
              <a:gdLst/>
              <a:ahLst/>
              <a:cxnLst/>
              <a:rect l="0" t="0" r="0" b="0"/>
              <a:pathLst>
                <a:path w="221100" h="282707">
                  <a:moveTo>
                    <a:pt x="0" y="87527"/>
                  </a:moveTo>
                  <a:lnTo>
                    <a:pt x="9576" y="56245"/>
                  </a:lnTo>
                  <a:lnTo>
                    <a:pt x="39404" y="17839"/>
                  </a:lnTo>
                  <a:lnTo>
                    <a:pt x="65488" y="2018"/>
                  </a:lnTo>
                  <a:lnTo>
                    <a:pt x="85259" y="0"/>
                  </a:lnTo>
                  <a:lnTo>
                    <a:pt x="126545" y="8236"/>
                  </a:lnTo>
                  <a:lnTo>
                    <a:pt x="144370" y="20701"/>
                  </a:lnTo>
                  <a:lnTo>
                    <a:pt x="158922" y="37939"/>
                  </a:lnTo>
                  <a:lnTo>
                    <a:pt x="185475" y="99493"/>
                  </a:lnTo>
                  <a:lnTo>
                    <a:pt x="196818" y="154795"/>
                  </a:lnTo>
                  <a:lnTo>
                    <a:pt x="196269" y="185274"/>
                  </a:lnTo>
                  <a:lnTo>
                    <a:pt x="188227" y="210519"/>
                  </a:lnTo>
                  <a:lnTo>
                    <a:pt x="148963" y="262951"/>
                  </a:lnTo>
                  <a:lnTo>
                    <a:pt x="141422" y="271156"/>
                  </a:lnTo>
                  <a:lnTo>
                    <a:pt x="117447" y="280274"/>
                  </a:lnTo>
                  <a:lnTo>
                    <a:pt x="102865" y="282706"/>
                  </a:lnTo>
                  <a:lnTo>
                    <a:pt x="89634" y="280817"/>
                  </a:lnTo>
                  <a:lnTo>
                    <a:pt x="55414" y="262561"/>
                  </a:lnTo>
                  <a:lnTo>
                    <a:pt x="37886" y="248768"/>
                  </a:lnTo>
                  <a:lnTo>
                    <a:pt x="20454" y="222260"/>
                  </a:lnTo>
                  <a:lnTo>
                    <a:pt x="20656" y="214783"/>
                  </a:lnTo>
                  <a:lnTo>
                    <a:pt x="24299" y="208629"/>
                  </a:lnTo>
                  <a:lnTo>
                    <a:pt x="30237" y="203357"/>
                  </a:lnTo>
                  <a:lnTo>
                    <a:pt x="49314" y="197498"/>
                  </a:lnTo>
                  <a:lnTo>
                    <a:pt x="112083" y="194599"/>
                  </a:lnTo>
                  <a:lnTo>
                    <a:pt x="167965" y="207547"/>
                  </a:lnTo>
                  <a:lnTo>
                    <a:pt x="221099" y="2243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85803" y="1094963"/>
              <a:ext cx="473783" cy="10530"/>
            </a:xfrm>
            <a:custGeom>
              <a:avLst/>
              <a:gdLst/>
              <a:ahLst/>
              <a:cxnLst/>
              <a:rect l="0" t="0" r="0" b="0"/>
              <a:pathLst>
                <a:path w="473783" h="10530">
                  <a:moveTo>
                    <a:pt x="473782" y="0"/>
                  </a:moveTo>
                  <a:lnTo>
                    <a:pt x="415166" y="0"/>
                  </a:lnTo>
                  <a:lnTo>
                    <a:pt x="359822" y="0"/>
                  </a:lnTo>
                  <a:lnTo>
                    <a:pt x="310815" y="0"/>
                  </a:lnTo>
                  <a:lnTo>
                    <a:pt x="259249" y="0"/>
                  </a:lnTo>
                  <a:lnTo>
                    <a:pt x="205756" y="0"/>
                  </a:lnTo>
                  <a:lnTo>
                    <a:pt x="148312" y="0"/>
                  </a:lnTo>
                  <a:lnTo>
                    <a:pt x="99446" y="0"/>
                  </a:lnTo>
                  <a:lnTo>
                    <a:pt x="373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80559" y="120024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9065" y="58617"/>
                  </a:lnTo>
                  <a:lnTo>
                    <a:pt x="18670" y="118334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82971" y="1210777"/>
              <a:ext cx="177448" cy="192358"/>
            </a:xfrm>
            <a:custGeom>
              <a:avLst/>
              <a:gdLst/>
              <a:ahLst/>
              <a:cxnLst/>
              <a:rect l="0" t="0" r="0" b="0"/>
              <a:pathLst>
                <a:path w="177448" h="192358">
                  <a:moveTo>
                    <a:pt x="66044" y="0"/>
                  </a:moveTo>
                  <a:lnTo>
                    <a:pt x="41998" y="17980"/>
                  </a:lnTo>
                  <a:lnTo>
                    <a:pt x="21745" y="44322"/>
                  </a:lnTo>
                  <a:lnTo>
                    <a:pt x="0" y="100636"/>
                  </a:lnTo>
                  <a:lnTo>
                    <a:pt x="202" y="141082"/>
                  </a:lnTo>
                  <a:lnTo>
                    <a:pt x="7925" y="162529"/>
                  </a:lnTo>
                  <a:lnTo>
                    <a:pt x="13260" y="171523"/>
                  </a:lnTo>
                  <a:lnTo>
                    <a:pt x="28547" y="184637"/>
                  </a:lnTo>
                  <a:lnTo>
                    <a:pt x="37537" y="189772"/>
                  </a:lnTo>
                  <a:lnTo>
                    <a:pt x="63123" y="192357"/>
                  </a:lnTo>
                  <a:lnTo>
                    <a:pt x="91652" y="188437"/>
                  </a:lnTo>
                  <a:lnTo>
                    <a:pt x="126275" y="173076"/>
                  </a:lnTo>
                  <a:lnTo>
                    <a:pt x="151871" y="152537"/>
                  </a:lnTo>
                  <a:lnTo>
                    <a:pt x="166971" y="134475"/>
                  </a:lnTo>
                  <a:lnTo>
                    <a:pt x="175241" y="111629"/>
                  </a:lnTo>
                  <a:lnTo>
                    <a:pt x="177447" y="98986"/>
                  </a:lnTo>
                  <a:lnTo>
                    <a:pt x="173658" y="78699"/>
                  </a:lnTo>
                  <a:lnTo>
                    <a:pt x="144514" y="25961"/>
                  </a:lnTo>
                  <a:lnTo>
                    <a:pt x="119321" y="8212"/>
                  </a:lnTo>
                  <a:lnTo>
                    <a:pt x="9763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70073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33327" y="1073906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0"/>
                  </a:moveTo>
                  <a:lnTo>
                    <a:pt x="2561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43855" y="114760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07109" y="84227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939" y="58617"/>
                  </a:lnTo>
                  <a:lnTo>
                    <a:pt x="975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80767" y="1085085"/>
              <a:ext cx="252684" cy="9879"/>
            </a:xfrm>
            <a:custGeom>
              <a:avLst/>
              <a:gdLst/>
              <a:ahLst/>
              <a:cxnLst/>
              <a:rect l="0" t="0" r="0" b="0"/>
              <a:pathLst>
                <a:path w="252684" h="9879">
                  <a:moveTo>
                    <a:pt x="252683" y="9878"/>
                  </a:moveTo>
                  <a:lnTo>
                    <a:pt x="194067" y="9878"/>
                  </a:lnTo>
                  <a:lnTo>
                    <a:pt x="138723" y="2643"/>
                  </a:lnTo>
                  <a:lnTo>
                    <a:pt x="75799" y="0"/>
                  </a:lnTo>
                  <a:lnTo>
                    <a:pt x="15700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91295" y="1163449"/>
              <a:ext cx="252209" cy="278707"/>
            </a:xfrm>
            <a:custGeom>
              <a:avLst/>
              <a:gdLst/>
              <a:ahLst/>
              <a:cxnLst/>
              <a:rect l="0" t="0" r="0" b="0"/>
              <a:pathLst>
                <a:path w="252209" h="278707">
                  <a:moveTo>
                    <a:pt x="210570" y="5214"/>
                  </a:moveTo>
                  <a:lnTo>
                    <a:pt x="161639" y="5214"/>
                  </a:lnTo>
                  <a:lnTo>
                    <a:pt x="113794" y="2094"/>
                  </a:lnTo>
                  <a:lnTo>
                    <a:pt x="68812" y="0"/>
                  </a:lnTo>
                  <a:lnTo>
                    <a:pt x="45791" y="5236"/>
                  </a:lnTo>
                  <a:lnTo>
                    <a:pt x="27760" y="15362"/>
                  </a:lnTo>
                  <a:lnTo>
                    <a:pt x="23186" y="22508"/>
                  </a:lnTo>
                  <a:lnTo>
                    <a:pt x="21107" y="74865"/>
                  </a:lnTo>
                  <a:lnTo>
                    <a:pt x="26661" y="109299"/>
                  </a:lnTo>
                  <a:lnTo>
                    <a:pt x="30642" y="114378"/>
                  </a:lnTo>
                  <a:lnTo>
                    <a:pt x="35635" y="115425"/>
                  </a:lnTo>
                  <a:lnTo>
                    <a:pt x="88628" y="102598"/>
                  </a:lnTo>
                  <a:lnTo>
                    <a:pt x="141249" y="100489"/>
                  </a:lnTo>
                  <a:lnTo>
                    <a:pt x="177163" y="105713"/>
                  </a:lnTo>
                  <a:lnTo>
                    <a:pt x="215620" y="120259"/>
                  </a:lnTo>
                  <a:lnTo>
                    <a:pt x="236601" y="139013"/>
                  </a:lnTo>
                  <a:lnTo>
                    <a:pt x="245471" y="150565"/>
                  </a:lnTo>
                  <a:lnTo>
                    <a:pt x="252208" y="175879"/>
                  </a:lnTo>
                  <a:lnTo>
                    <a:pt x="247001" y="224669"/>
                  </a:lnTo>
                  <a:lnTo>
                    <a:pt x="232413" y="257411"/>
                  </a:lnTo>
                  <a:lnTo>
                    <a:pt x="223962" y="264592"/>
                  </a:lnTo>
                  <a:lnTo>
                    <a:pt x="202094" y="272571"/>
                  </a:lnTo>
                  <a:lnTo>
                    <a:pt x="149928" y="277694"/>
                  </a:lnTo>
                  <a:lnTo>
                    <a:pt x="94563" y="278706"/>
                  </a:lnTo>
                  <a:lnTo>
                    <a:pt x="38566" y="273316"/>
                  </a:lnTo>
                  <a:lnTo>
                    <a:pt x="0" y="2684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76060" y="2097210"/>
            <a:ext cx="3742096" cy="536955"/>
            <a:chOff x="376060" y="2097210"/>
            <a:chExt cx="3742096" cy="536955"/>
          </a:xfrm>
        </p:grpSpPr>
        <p:sp>
          <p:nvSpPr>
            <p:cNvPr id="89" name="Freeform 88"/>
            <p:cNvSpPr/>
            <p:nvPr/>
          </p:nvSpPr>
          <p:spPr>
            <a:xfrm>
              <a:off x="376060" y="2097210"/>
              <a:ext cx="320335" cy="493182"/>
            </a:xfrm>
            <a:custGeom>
              <a:avLst/>
              <a:gdLst/>
              <a:ahLst/>
              <a:cxnLst/>
              <a:rect l="0" t="0" r="0" b="0"/>
              <a:pathLst>
                <a:path w="320335" h="493182">
                  <a:moveTo>
                    <a:pt x="36064" y="178985"/>
                  </a:moveTo>
                  <a:lnTo>
                    <a:pt x="21410" y="228537"/>
                  </a:lnTo>
                  <a:lnTo>
                    <a:pt x="23508" y="288772"/>
                  </a:lnTo>
                  <a:lnTo>
                    <a:pt x="25135" y="346944"/>
                  </a:lnTo>
                  <a:lnTo>
                    <a:pt x="25457" y="409084"/>
                  </a:lnTo>
                  <a:lnTo>
                    <a:pt x="33926" y="462043"/>
                  </a:lnTo>
                  <a:lnTo>
                    <a:pt x="40183" y="488842"/>
                  </a:lnTo>
                  <a:lnTo>
                    <a:pt x="43490" y="493181"/>
                  </a:lnTo>
                  <a:lnTo>
                    <a:pt x="46864" y="491394"/>
                  </a:lnTo>
                  <a:lnTo>
                    <a:pt x="50283" y="485524"/>
                  </a:lnTo>
                  <a:lnTo>
                    <a:pt x="55771" y="442480"/>
                  </a:lnTo>
                  <a:lnTo>
                    <a:pt x="56855" y="385798"/>
                  </a:lnTo>
                  <a:lnTo>
                    <a:pt x="51479" y="324212"/>
                  </a:lnTo>
                  <a:lnTo>
                    <a:pt x="40322" y="266987"/>
                  </a:lnTo>
                  <a:lnTo>
                    <a:pt x="30666" y="210623"/>
                  </a:lnTo>
                  <a:lnTo>
                    <a:pt x="12511" y="154429"/>
                  </a:lnTo>
                  <a:lnTo>
                    <a:pt x="0" y="106674"/>
                  </a:lnTo>
                  <a:lnTo>
                    <a:pt x="1708" y="84845"/>
                  </a:lnTo>
                  <a:lnTo>
                    <a:pt x="6141" y="76451"/>
                  </a:lnTo>
                  <a:lnTo>
                    <a:pt x="20426" y="64004"/>
                  </a:lnTo>
                  <a:lnTo>
                    <a:pt x="82936" y="42686"/>
                  </a:lnTo>
                  <a:lnTo>
                    <a:pt x="132230" y="34875"/>
                  </a:lnTo>
                  <a:lnTo>
                    <a:pt x="195700" y="26646"/>
                  </a:lnTo>
                  <a:lnTo>
                    <a:pt x="253297" y="13756"/>
                  </a:lnTo>
                  <a:lnTo>
                    <a:pt x="300376" y="3064"/>
                  </a:lnTo>
                  <a:lnTo>
                    <a:pt x="3203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1596" y="238148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3524" y="17958"/>
                  </a:lnTo>
                  <a:lnTo>
                    <a:pt x="4927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5606" y="2339366"/>
              <a:ext cx="143960" cy="179459"/>
            </a:xfrm>
            <a:custGeom>
              <a:avLst/>
              <a:gdLst/>
              <a:ahLst/>
              <a:cxnLst/>
              <a:rect l="0" t="0" r="0" b="0"/>
              <a:pathLst>
                <a:path w="143960" h="179459">
                  <a:moveTo>
                    <a:pt x="17617" y="115813"/>
                  </a:moveTo>
                  <a:lnTo>
                    <a:pt x="32271" y="174430"/>
                  </a:lnTo>
                  <a:lnTo>
                    <a:pt x="33235" y="179458"/>
                  </a:lnTo>
                  <a:lnTo>
                    <a:pt x="32709" y="179300"/>
                  </a:lnTo>
                  <a:lnTo>
                    <a:pt x="13974" y="123597"/>
                  </a:lnTo>
                  <a:lnTo>
                    <a:pt x="4299" y="97046"/>
                  </a:lnTo>
                  <a:lnTo>
                    <a:pt x="0" y="69648"/>
                  </a:lnTo>
                  <a:lnTo>
                    <a:pt x="4328" y="44993"/>
                  </a:lnTo>
                  <a:lnTo>
                    <a:pt x="8757" y="33505"/>
                  </a:lnTo>
                  <a:lnTo>
                    <a:pt x="23038" y="17621"/>
                  </a:lnTo>
                  <a:lnTo>
                    <a:pt x="31759" y="11747"/>
                  </a:lnTo>
                  <a:lnTo>
                    <a:pt x="66391" y="3481"/>
                  </a:lnTo>
                  <a:lnTo>
                    <a:pt x="124487" y="459"/>
                  </a:lnTo>
                  <a:lnTo>
                    <a:pt x="1439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2962" y="2357627"/>
              <a:ext cx="207702" cy="175423"/>
            </a:xfrm>
            <a:custGeom>
              <a:avLst/>
              <a:gdLst/>
              <a:ahLst/>
              <a:cxnLst/>
              <a:rect l="0" t="0" r="0" b="0"/>
              <a:pathLst>
                <a:path w="207702" h="175423">
                  <a:moveTo>
                    <a:pt x="144530" y="76495"/>
                  </a:moveTo>
                  <a:lnTo>
                    <a:pt x="129876" y="32533"/>
                  </a:lnTo>
                  <a:lnTo>
                    <a:pt x="116960" y="18742"/>
                  </a:lnTo>
                  <a:lnTo>
                    <a:pt x="80073" y="356"/>
                  </a:lnTo>
                  <a:lnTo>
                    <a:pt x="69973" y="0"/>
                  </a:lnTo>
                  <a:lnTo>
                    <a:pt x="49393" y="5843"/>
                  </a:lnTo>
                  <a:lnTo>
                    <a:pt x="31667" y="19358"/>
                  </a:lnTo>
                  <a:lnTo>
                    <a:pt x="17160" y="37063"/>
                  </a:lnTo>
                  <a:lnTo>
                    <a:pt x="6813" y="56630"/>
                  </a:lnTo>
                  <a:lnTo>
                    <a:pt x="0" y="92966"/>
                  </a:lnTo>
                  <a:lnTo>
                    <a:pt x="3570" y="127779"/>
                  </a:lnTo>
                  <a:lnTo>
                    <a:pt x="17626" y="160321"/>
                  </a:lnTo>
                  <a:lnTo>
                    <a:pt x="26002" y="167474"/>
                  </a:lnTo>
                  <a:lnTo>
                    <a:pt x="47787" y="175422"/>
                  </a:lnTo>
                  <a:lnTo>
                    <a:pt x="56638" y="174032"/>
                  </a:lnTo>
                  <a:lnTo>
                    <a:pt x="63709" y="169596"/>
                  </a:lnTo>
                  <a:lnTo>
                    <a:pt x="107929" y="125873"/>
                  </a:lnTo>
                  <a:lnTo>
                    <a:pt x="116565" y="105460"/>
                  </a:lnTo>
                  <a:lnTo>
                    <a:pt x="121426" y="77019"/>
                  </a:lnTo>
                  <a:lnTo>
                    <a:pt x="122109" y="79184"/>
                  </a:lnTo>
                  <a:lnTo>
                    <a:pt x="122563" y="85307"/>
                  </a:lnTo>
                  <a:lnTo>
                    <a:pt x="134382" y="110692"/>
                  </a:lnTo>
                  <a:lnTo>
                    <a:pt x="152702" y="134851"/>
                  </a:lnTo>
                  <a:lnTo>
                    <a:pt x="172339" y="143375"/>
                  </a:lnTo>
                  <a:lnTo>
                    <a:pt x="207701" y="150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04336" y="2352821"/>
              <a:ext cx="134256" cy="150114"/>
            </a:xfrm>
            <a:custGeom>
              <a:avLst/>
              <a:gdLst/>
              <a:ahLst/>
              <a:cxnLst/>
              <a:rect l="0" t="0" r="0" b="0"/>
              <a:pathLst>
                <a:path w="134256" h="150114">
                  <a:moveTo>
                    <a:pt x="92141" y="18130"/>
                  </a:moveTo>
                  <a:lnTo>
                    <a:pt x="80962" y="6952"/>
                  </a:lnTo>
                  <a:lnTo>
                    <a:pt x="59876" y="1464"/>
                  </a:lnTo>
                  <a:lnTo>
                    <a:pt x="46065" y="0"/>
                  </a:lnTo>
                  <a:lnTo>
                    <a:pt x="35687" y="2534"/>
                  </a:lnTo>
                  <a:lnTo>
                    <a:pt x="27599" y="7733"/>
                  </a:lnTo>
                  <a:lnTo>
                    <a:pt x="15492" y="22868"/>
                  </a:lnTo>
                  <a:lnTo>
                    <a:pt x="6212" y="41293"/>
                  </a:lnTo>
                  <a:lnTo>
                    <a:pt x="0" y="76986"/>
                  </a:lnTo>
                  <a:lnTo>
                    <a:pt x="3748" y="111608"/>
                  </a:lnTo>
                  <a:lnTo>
                    <a:pt x="12301" y="130256"/>
                  </a:lnTo>
                  <a:lnTo>
                    <a:pt x="17857" y="138505"/>
                  </a:lnTo>
                  <a:lnTo>
                    <a:pt x="26241" y="144003"/>
                  </a:lnTo>
                  <a:lnTo>
                    <a:pt x="48034" y="150113"/>
                  </a:lnTo>
                  <a:lnTo>
                    <a:pt x="81022" y="147963"/>
                  </a:lnTo>
                  <a:lnTo>
                    <a:pt x="99287" y="139785"/>
                  </a:lnTo>
                  <a:lnTo>
                    <a:pt x="119604" y="128266"/>
                  </a:lnTo>
                  <a:lnTo>
                    <a:pt x="134255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03225" y="2160381"/>
              <a:ext cx="40652" cy="305328"/>
            </a:xfrm>
            <a:custGeom>
              <a:avLst/>
              <a:gdLst/>
              <a:ahLst/>
              <a:cxnLst/>
              <a:rect l="0" t="0" r="0" b="0"/>
              <a:pathLst>
                <a:path w="40652" h="305328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10515" y="152245"/>
                  </a:lnTo>
                  <a:lnTo>
                    <a:pt x="25556" y="213261"/>
                  </a:lnTo>
                  <a:lnTo>
                    <a:pt x="34809" y="270114"/>
                  </a:lnTo>
                  <a:lnTo>
                    <a:pt x="4065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59648" y="2276629"/>
              <a:ext cx="157928" cy="10095"/>
            </a:xfrm>
            <a:custGeom>
              <a:avLst/>
              <a:gdLst/>
              <a:ahLst/>
              <a:cxnLst/>
              <a:rect l="0" t="0" r="0" b="0"/>
              <a:pathLst>
                <a:path w="157928" h="10095">
                  <a:moveTo>
                    <a:pt x="157927" y="10094"/>
                  </a:moveTo>
                  <a:lnTo>
                    <a:pt x="120449" y="1761"/>
                  </a:lnTo>
                  <a:lnTo>
                    <a:pt x="69026" y="0"/>
                  </a:lnTo>
                  <a:lnTo>
                    <a:pt x="17538" y="795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91275" y="237095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70218" y="22656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72168" y="2328837"/>
              <a:ext cx="132645" cy="141236"/>
            </a:xfrm>
            <a:custGeom>
              <a:avLst/>
              <a:gdLst/>
              <a:ahLst/>
              <a:cxnLst/>
              <a:rect l="0" t="0" r="0" b="0"/>
              <a:pathLst>
                <a:path w="132645" h="141236">
                  <a:moveTo>
                    <a:pt x="55977" y="21057"/>
                  </a:moveTo>
                  <a:lnTo>
                    <a:pt x="31930" y="30633"/>
                  </a:lnTo>
                  <a:lnTo>
                    <a:pt x="17604" y="41301"/>
                  </a:lnTo>
                  <a:lnTo>
                    <a:pt x="1973" y="66050"/>
                  </a:lnTo>
                  <a:lnTo>
                    <a:pt x="0" y="85508"/>
                  </a:lnTo>
                  <a:lnTo>
                    <a:pt x="4192" y="105854"/>
                  </a:lnTo>
                  <a:lnTo>
                    <a:pt x="13854" y="126595"/>
                  </a:lnTo>
                  <a:lnTo>
                    <a:pt x="22046" y="133530"/>
                  </a:lnTo>
                  <a:lnTo>
                    <a:pt x="43626" y="141235"/>
                  </a:lnTo>
                  <a:lnTo>
                    <a:pt x="65695" y="138421"/>
                  </a:lnTo>
                  <a:lnTo>
                    <a:pt x="94731" y="123682"/>
                  </a:lnTo>
                  <a:lnTo>
                    <a:pt x="109466" y="109952"/>
                  </a:lnTo>
                  <a:lnTo>
                    <a:pt x="132373" y="62399"/>
                  </a:lnTo>
                  <a:lnTo>
                    <a:pt x="132644" y="53298"/>
                  </a:lnTo>
                  <a:lnTo>
                    <a:pt x="126706" y="36947"/>
                  </a:lnTo>
                  <a:lnTo>
                    <a:pt x="110209" y="14587"/>
                  </a:lnTo>
                  <a:lnTo>
                    <a:pt x="94118" y="6483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75544" y="2316691"/>
              <a:ext cx="126343" cy="138489"/>
            </a:xfrm>
            <a:custGeom>
              <a:avLst/>
              <a:gdLst/>
              <a:ahLst/>
              <a:cxnLst/>
              <a:rect l="0" t="0" r="0" b="0"/>
              <a:pathLst>
                <a:path w="126343" h="138489">
                  <a:moveTo>
                    <a:pt x="0" y="75317"/>
                  </a:moveTo>
                  <a:lnTo>
                    <a:pt x="14654" y="119280"/>
                  </a:lnTo>
                  <a:lnTo>
                    <a:pt x="14449" y="123343"/>
                  </a:lnTo>
                  <a:lnTo>
                    <a:pt x="11972" y="123712"/>
                  </a:lnTo>
                  <a:lnTo>
                    <a:pt x="7982" y="121619"/>
                  </a:lnTo>
                  <a:lnTo>
                    <a:pt x="3547" y="106814"/>
                  </a:lnTo>
                  <a:lnTo>
                    <a:pt x="1637" y="47013"/>
                  </a:lnTo>
                  <a:lnTo>
                    <a:pt x="5797" y="24133"/>
                  </a:lnTo>
                  <a:lnTo>
                    <a:pt x="10884" y="15458"/>
                  </a:lnTo>
                  <a:lnTo>
                    <a:pt x="25894" y="2700"/>
                  </a:lnTo>
                  <a:lnTo>
                    <a:pt x="34810" y="0"/>
                  </a:lnTo>
                  <a:lnTo>
                    <a:pt x="54076" y="119"/>
                  </a:lnTo>
                  <a:lnTo>
                    <a:pt x="71217" y="7191"/>
                  </a:lnTo>
                  <a:lnTo>
                    <a:pt x="79064" y="12352"/>
                  </a:lnTo>
                  <a:lnTo>
                    <a:pt x="90902" y="27446"/>
                  </a:lnTo>
                  <a:lnTo>
                    <a:pt x="115475" y="86265"/>
                  </a:lnTo>
                  <a:lnTo>
                    <a:pt x="126342" y="1384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12456" y="2282348"/>
              <a:ext cx="402424" cy="172832"/>
            </a:xfrm>
            <a:custGeom>
              <a:avLst/>
              <a:gdLst/>
              <a:ahLst/>
              <a:cxnLst/>
              <a:rect l="0" t="0" r="0" b="0"/>
              <a:pathLst>
                <a:path w="402424" h="172832">
                  <a:moveTo>
                    <a:pt x="0" y="78075"/>
                  </a:moveTo>
                  <a:lnTo>
                    <a:pt x="58617" y="69010"/>
                  </a:lnTo>
                  <a:lnTo>
                    <a:pt x="112791" y="67836"/>
                  </a:lnTo>
                  <a:lnTo>
                    <a:pt x="168552" y="67604"/>
                  </a:lnTo>
                  <a:lnTo>
                    <a:pt x="224627" y="67558"/>
                  </a:lnTo>
                  <a:lnTo>
                    <a:pt x="280764" y="67549"/>
                  </a:lnTo>
                  <a:lnTo>
                    <a:pt x="336913" y="67547"/>
                  </a:lnTo>
                  <a:lnTo>
                    <a:pt x="393064" y="67547"/>
                  </a:lnTo>
                  <a:lnTo>
                    <a:pt x="400083" y="65207"/>
                  </a:lnTo>
                  <a:lnTo>
                    <a:pt x="402423" y="61307"/>
                  </a:lnTo>
                  <a:lnTo>
                    <a:pt x="401643" y="56368"/>
                  </a:lnTo>
                  <a:lnTo>
                    <a:pt x="397613" y="51905"/>
                  </a:lnTo>
                  <a:lnTo>
                    <a:pt x="345129" y="21874"/>
                  </a:lnTo>
                  <a:lnTo>
                    <a:pt x="281635" y="0"/>
                  </a:lnTo>
                  <a:lnTo>
                    <a:pt x="317227" y="13413"/>
                  </a:lnTo>
                  <a:lnTo>
                    <a:pt x="369696" y="42079"/>
                  </a:lnTo>
                  <a:lnTo>
                    <a:pt x="390087" y="49599"/>
                  </a:lnTo>
                  <a:lnTo>
                    <a:pt x="394589" y="54411"/>
                  </a:lnTo>
                  <a:lnTo>
                    <a:pt x="395250" y="59959"/>
                  </a:lnTo>
                  <a:lnTo>
                    <a:pt x="385003" y="82066"/>
                  </a:lnTo>
                  <a:lnTo>
                    <a:pt x="340155" y="142943"/>
                  </a:lnTo>
                  <a:lnTo>
                    <a:pt x="326383" y="1728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44727" y="2166353"/>
              <a:ext cx="250835" cy="299356"/>
            </a:xfrm>
            <a:custGeom>
              <a:avLst/>
              <a:gdLst/>
              <a:ahLst/>
              <a:cxnLst/>
              <a:rect l="0" t="0" r="0" b="0"/>
              <a:pathLst>
                <a:path w="250835" h="299356">
                  <a:moveTo>
                    <a:pt x="57325" y="288826"/>
                  </a:moveTo>
                  <a:lnTo>
                    <a:pt x="54205" y="246135"/>
                  </a:lnTo>
                  <a:lnTo>
                    <a:pt x="39367" y="192824"/>
                  </a:lnTo>
                  <a:lnTo>
                    <a:pt x="25658" y="140488"/>
                  </a:lnTo>
                  <a:lnTo>
                    <a:pt x="11685" y="85090"/>
                  </a:lnTo>
                  <a:lnTo>
                    <a:pt x="0" y="37492"/>
                  </a:lnTo>
                  <a:lnTo>
                    <a:pt x="1821" y="15685"/>
                  </a:lnTo>
                  <a:lnTo>
                    <a:pt x="7455" y="8466"/>
                  </a:lnTo>
                  <a:lnTo>
                    <a:pt x="26192" y="445"/>
                  </a:lnTo>
                  <a:lnTo>
                    <a:pt x="46997" y="0"/>
                  </a:lnTo>
                  <a:lnTo>
                    <a:pt x="88950" y="9246"/>
                  </a:lnTo>
                  <a:lnTo>
                    <a:pt x="129863" y="30743"/>
                  </a:lnTo>
                  <a:lnTo>
                    <a:pt x="191727" y="70018"/>
                  </a:lnTo>
                  <a:lnTo>
                    <a:pt x="221784" y="96256"/>
                  </a:lnTo>
                  <a:lnTo>
                    <a:pt x="237595" y="122584"/>
                  </a:lnTo>
                  <a:lnTo>
                    <a:pt x="249688" y="158201"/>
                  </a:lnTo>
                  <a:lnTo>
                    <a:pt x="250834" y="181638"/>
                  </a:lnTo>
                  <a:lnTo>
                    <a:pt x="246274" y="203752"/>
                  </a:lnTo>
                  <a:lnTo>
                    <a:pt x="236449" y="225279"/>
                  </a:lnTo>
                  <a:lnTo>
                    <a:pt x="212174" y="251540"/>
                  </a:lnTo>
                  <a:lnTo>
                    <a:pt x="153871" y="277085"/>
                  </a:lnTo>
                  <a:lnTo>
                    <a:pt x="95307" y="296129"/>
                  </a:lnTo>
                  <a:lnTo>
                    <a:pt x="78382" y="299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27380" y="2289756"/>
              <a:ext cx="122113" cy="136767"/>
            </a:xfrm>
            <a:custGeom>
              <a:avLst/>
              <a:gdLst/>
              <a:ahLst/>
              <a:cxnLst/>
              <a:rect l="0" t="0" r="0" b="0"/>
              <a:pathLst>
                <a:path w="122113" h="136767">
                  <a:moveTo>
                    <a:pt x="16827" y="70667"/>
                  </a:moveTo>
                  <a:lnTo>
                    <a:pt x="54305" y="62334"/>
                  </a:lnTo>
                  <a:lnTo>
                    <a:pt x="77938" y="58774"/>
                  </a:lnTo>
                  <a:lnTo>
                    <a:pt x="100140" y="49394"/>
                  </a:lnTo>
                  <a:lnTo>
                    <a:pt x="115466" y="34306"/>
                  </a:lnTo>
                  <a:lnTo>
                    <a:pt x="121191" y="25369"/>
                  </a:lnTo>
                  <a:lnTo>
                    <a:pt x="121498" y="18242"/>
                  </a:lnTo>
                  <a:lnTo>
                    <a:pt x="118193" y="12320"/>
                  </a:lnTo>
                  <a:lnTo>
                    <a:pt x="112481" y="7203"/>
                  </a:lnTo>
                  <a:lnTo>
                    <a:pt x="93655" y="1516"/>
                  </a:lnTo>
                  <a:lnTo>
                    <a:pt x="82084" y="0"/>
                  </a:lnTo>
                  <a:lnTo>
                    <a:pt x="62988" y="4554"/>
                  </a:lnTo>
                  <a:lnTo>
                    <a:pt x="31665" y="26542"/>
                  </a:lnTo>
                  <a:lnTo>
                    <a:pt x="10045" y="52134"/>
                  </a:lnTo>
                  <a:lnTo>
                    <a:pt x="2115" y="74908"/>
                  </a:lnTo>
                  <a:lnTo>
                    <a:pt x="0" y="87532"/>
                  </a:lnTo>
                  <a:lnTo>
                    <a:pt x="2100" y="98288"/>
                  </a:lnTo>
                  <a:lnTo>
                    <a:pt x="13791" y="116478"/>
                  </a:lnTo>
                  <a:lnTo>
                    <a:pt x="40104" y="134284"/>
                  </a:lnTo>
                  <a:lnTo>
                    <a:pt x="59928" y="136766"/>
                  </a:lnTo>
                  <a:lnTo>
                    <a:pt x="122112" y="133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17277" y="2312720"/>
              <a:ext cx="90144" cy="100346"/>
            </a:xfrm>
            <a:custGeom>
              <a:avLst/>
              <a:gdLst/>
              <a:ahLst/>
              <a:cxnLst/>
              <a:rect l="0" t="0" r="0" b="0"/>
              <a:pathLst>
                <a:path w="90144" h="100346">
                  <a:moveTo>
                    <a:pt x="79614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26909" y="5611"/>
                  </a:lnTo>
                  <a:lnTo>
                    <a:pt x="10956" y="15738"/>
                  </a:lnTo>
                  <a:lnTo>
                    <a:pt x="5766" y="24053"/>
                  </a:lnTo>
                  <a:lnTo>
                    <a:pt x="0" y="45771"/>
                  </a:lnTo>
                  <a:lnTo>
                    <a:pt x="801" y="55773"/>
                  </a:lnTo>
                  <a:lnTo>
                    <a:pt x="7932" y="73127"/>
                  </a:lnTo>
                  <a:lnTo>
                    <a:pt x="22019" y="85519"/>
                  </a:lnTo>
                  <a:lnTo>
                    <a:pt x="41148" y="93756"/>
                  </a:lnTo>
                  <a:lnTo>
                    <a:pt x="90143" y="100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02176" y="2349894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20" y="42692"/>
                  </a:lnTo>
                  <a:lnTo>
                    <a:pt x="11453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02176" y="22761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07461" y="2326745"/>
              <a:ext cx="221100" cy="117907"/>
            </a:xfrm>
            <a:custGeom>
              <a:avLst/>
              <a:gdLst/>
              <a:ahLst/>
              <a:cxnLst/>
              <a:rect l="0" t="0" r="0" b="0"/>
              <a:pathLst>
                <a:path w="221100" h="117907">
                  <a:moveTo>
                    <a:pt x="0" y="44206"/>
                  </a:moveTo>
                  <a:lnTo>
                    <a:pt x="6066" y="68470"/>
                  </a:lnTo>
                  <a:lnTo>
                    <a:pt x="1030" y="25969"/>
                  </a:lnTo>
                  <a:lnTo>
                    <a:pt x="5366" y="19180"/>
                  </a:lnTo>
                  <a:lnTo>
                    <a:pt x="12936" y="15824"/>
                  </a:lnTo>
                  <a:lnTo>
                    <a:pt x="22662" y="14756"/>
                  </a:lnTo>
                  <a:lnTo>
                    <a:pt x="39708" y="19809"/>
                  </a:lnTo>
                  <a:lnTo>
                    <a:pt x="55082" y="31024"/>
                  </a:lnTo>
                  <a:lnTo>
                    <a:pt x="69715" y="47706"/>
                  </a:lnTo>
                  <a:lnTo>
                    <a:pt x="74553" y="48879"/>
                  </a:lnTo>
                  <a:lnTo>
                    <a:pt x="77778" y="44982"/>
                  </a:lnTo>
                  <a:lnTo>
                    <a:pt x="83701" y="30513"/>
                  </a:lnTo>
                  <a:lnTo>
                    <a:pt x="94132" y="16284"/>
                  </a:lnTo>
                  <a:lnTo>
                    <a:pt x="118748" y="708"/>
                  </a:lnTo>
                  <a:lnTo>
                    <a:pt x="127129" y="0"/>
                  </a:lnTo>
                  <a:lnTo>
                    <a:pt x="142679" y="5452"/>
                  </a:lnTo>
                  <a:lnTo>
                    <a:pt x="194962" y="50365"/>
                  </a:lnTo>
                  <a:lnTo>
                    <a:pt x="211535" y="77617"/>
                  </a:lnTo>
                  <a:lnTo>
                    <a:pt x="221099" y="117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73504" y="2325819"/>
              <a:ext cx="134041" cy="97720"/>
            </a:xfrm>
            <a:custGeom>
              <a:avLst/>
              <a:gdLst/>
              <a:ahLst/>
              <a:cxnLst/>
              <a:rect l="0" t="0" r="0" b="0"/>
              <a:pathLst>
                <a:path w="134041" h="97720">
                  <a:moveTo>
                    <a:pt x="91926" y="13547"/>
                  </a:moveTo>
                  <a:lnTo>
                    <a:pt x="75159" y="2369"/>
                  </a:lnTo>
                  <a:lnTo>
                    <a:pt x="57568" y="0"/>
                  </a:lnTo>
                  <a:lnTo>
                    <a:pt x="47964" y="1006"/>
                  </a:lnTo>
                  <a:lnTo>
                    <a:pt x="31053" y="8363"/>
                  </a:lnTo>
                  <a:lnTo>
                    <a:pt x="23268" y="13601"/>
                  </a:lnTo>
                  <a:lnTo>
                    <a:pt x="11499" y="28779"/>
                  </a:lnTo>
                  <a:lnTo>
                    <a:pt x="3538" y="48393"/>
                  </a:lnTo>
                  <a:lnTo>
                    <a:pt x="0" y="72708"/>
                  </a:lnTo>
                  <a:lnTo>
                    <a:pt x="2566" y="82233"/>
                  </a:lnTo>
                  <a:lnTo>
                    <a:pt x="7787" y="89753"/>
                  </a:lnTo>
                  <a:lnTo>
                    <a:pt x="14776" y="95937"/>
                  </a:lnTo>
                  <a:lnTo>
                    <a:pt x="21776" y="97719"/>
                  </a:lnTo>
                  <a:lnTo>
                    <a:pt x="28781" y="96568"/>
                  </a:lnTo>
                  <a:lnTo>
                    <a:pt x="42805" y="89050"/>
                  </a:lnTo>
                  <a:lnTo>
                    <a:pt x="56836" y="77909"/>
                  </a:lnTo>
                  <a:lnTo>
                    <a:pt x="64632" y="58920"/>
                  </a:lnTo>
                  <a:lnTo>
                    <a:pt x="66711" y="47305"/>
                  </a:lnTo>
                  <a:lnTo>
                    <a:pt x="69267" y="43071"/>
                  </a:lnTo>
                  <a:lnTo>
                    <a:pt x="72141" y="43759"/>
                  </a:lnTo>
                  <a:lnTo>
                    <a:pt x="98159" y="76970"/>
                  </a:lnTo>
                  <a:lnTo>
                    <a:pt x="115754" y="87748"/>
                  </a:lnTo>
                  <a:lnTo>
                    <a:pt x="121849" y="89921"/>
                  </a:lnTo>
                  <a:lnTo>
                    <a:pt x="125913" y="90199"/>
                  </a:lnTo>
                  <a:lnTo>
                    <a:pt x="134040" y="87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62382" y="2149853"/>
              <a:ext cx="29391" cy="263213"/>
            </a:xfrm>
            <a:custGeom>
              <a:avLst/>
              <a:gdLst/>
              <a:ahLst/>
              <a:cxnLst/>
              <a:rect l="0" t="0" r="0" b="0"/>
              <a:pathLst>
                <a:path w="29391" h="26321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26721"/>
                  </a:lnTo>
                  <a:lnTo>
                    <a:pt x="18792" y="185385"/>
                  </a:lnTo>
                  <a:lnTo>
                    <a:pt x="26950" y="235794"/>
                  </a:lnTo>
                  <a:lnTo>
                    <a:pt x="2939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1067" y="2518350"/>
              <a:ext cx="3421763" cy="115815"/>
            </a:xfrm>
            <a:custGeom>
              <a:avLst/>
              <a:gdLst/>
              <a:ahLst/>
              <a:cxnLst/>
              <a:rect l="0" t="0" r="0" b="0"/>
              <a:pathLst>
                <a:path w="3421763" h="115815">
                  <a:moveTo>
                    <a:pt x="3421762" y="0"/>
                  </a:moveTo>
                  <a:lnTo>
                    <a:pt x="3363146" y="0"/>
                  </a:lnTo>
                  <a:lnTo>
                    <a:pt x="3303429" y="8333"/>
                  </a:lnTo>
                  <a:lnTo>
                    <a:pt x="3241493" y="17476"/>
                  </a:lnTo>
                  <a:lnTo>
                    <a:pt x="3181086" y="20350"/>
                  </a:lnTo>
                  <a:lnTo>
                    <a:pt x="3118157" y="20918"/>
                  </a:lnTo>
                  <a:lnTo>
                    <a:pt x="3066773" y="21016"/>
                  </a:lnTo>
                  <a:lnTo>
                    <a:pt x="3005414" y="21050"/>
                  </a:lnTo>
                  <a:lnTo>
                    <a:pt x="2945113" y="21056"/>
                  </a:lnTo>
                  <a:lnTo>
                    <a:pt x="2894488" y="21057"/>
                  </a:lnTo>
                  <a:lnTo>
                    <a:pt x="2845562" y="21058"/>
                  </a:lnTo>
                  <a:lnTo>
                    <a:pt x="2787109" y="21058"/>
                  </a:lnTo>
                  <a:lnTo>
                    <a:pt x="2730503" y="21058"/>
                  </a:lnTo>
                  <a:lnTo>
                    <a:pt x="2674261" y="21058"/>
                  </a:lnTo>
                  <a:lnTo>
                    <a:pt x="2612502" y="21058"/>
                  </a:lnTo>
                  <a:lnTo>
                    <a:pt x="2552383" y="21058"/>
                  </a:lnTo>
                  <a:lnTo>
                    <a:pt x="2495447" y="21058"/>
                  </a:lnTo>
                  <a:lnTo>
                    <a:pt x="2433551" y="21058"/>
                  </a:lnTo>
                  <a:lnTo>
                    <a:pt x="2372235" y="21058"/>
                  </a:lnTo>
                  <a:lnTo>
                    <a:pt x="2323364" y="21058"/>
                  </a:lnTo>
                  <a:lnTo>
                    <a:pt x="2261216" y="21058"/>
                  </a:lnTo>
                  <a:lnTo>
                    <a:pt x="2210270" y="17938"/>
                  </a:lnTo>
                  <a:lnTo>
                    <a:pt x="2158131" y="12724"/>
                  </a:lnTo>
                  <a:lnTo>
                    <a:pt x="2105637" y="11179"/>
                  </a:lnTo>
                  <a:lnTo>
                    <a:pt x="2049919" y="10721"/>
                  </a:lnTo>
                  <a:lnTo>
                    <a:pt x="1992076" y="10586"/>
                  </a:lnTo>
                  <a:lnTo>
                    <a:pt x="1937893" y="10546"/>
                  </a:lnTo>
                  <a:lnTo>
                    <a:pt x="1884794" y="10534"/>
                  </a:lnTo>
                  <a:lnTo>
                    <a:pt x="1832016" y="10530"/>
                  </a:lnTo>
                  <a:lnTo>
                    <a:pt x="1776214" y="10529"/>
                  </a:lnTo>
                  <a:lnTo>
                    <a:pt x="1718345" y="10529"/>
                  </a:lnTo>
                  <a:lnTo>
                    <a:pt x="1664155" y="10529"/>
                  </a:lnTo>
                  <a:lnTo>
                    <a:pt x="1607934" y="10529"/>
                  </a:lnTo>
                  <a:lnTo>
                    <a:pt x="1549942" y="10529"/>
                  </a:lnTo>
                  <a:lnTo>
                    <a:pt x="1495714" y="10529"/>
                  </a:lnTo>
                  <a:lnTo>
                    <a:pt x="1442602" y="10529"/>
                  </a:lnTo>
                  <a:lnTo>
                    <a:pt x="1389821" y="13648"/>
                  </a:lnTo>
                  <a:lnTo>
                    <a:pt x="1337137" y="18862"/>
                  </a:lnTo>
                  <a:lnTo>
                    <a:pt x="1281363" y="20407"/>
                  </a:lnTo>
                  <a:lnTo>
                    <a:pt x="1223503" y="20865"/>
                  </a:lnTo>
                  <a:lnTo>
                    <a:pt x="1169315" y="24120"/>
                  </a:lnTo>
                  <a:lnTo>
                    <a:pt x="1116214" y="29374"/>
                  </a:lnTo>
                  <a:lnTo>
                    <a:pt x="1063436" y="30930"/>
                  </a:lnTo>
                  <a:lnTo>
                    <a:pt x="1004378" y="37045"/>
                  </a:lnTo>
                  <a:lnTo>
                    <a:pt x="942107" y="41113"/>
                  </a:lnTo>
                  <a:lnTo>
                    <a:pt x="890836" y="42988"/>
                  </a:lnTo>
                  <a:lnTo>
                    <a:pt x="838599" y="49262"/>
                  </a:lnTo>
                  <a:lnTo>
                    <a:pt x="786078" y="51641"/>
                  </a:lnTo>
                  <a:lnTo>
                    <a:pt x="733471" y="52346"/>
                  </a:lnTo>
                  <a:lnTo>
                    <a:pt x="683179" y="53725"/>
                  </a:lnTo>
                  <a:lnTo>
                    <a:pt x="624199" y="60959"/>
                  </a:lnTo>
                  <a:lnTo>
                    <a:pt x="569433" y="62516"/>
                  </a:lnTo>
                  <a:lnTo>
                    <a:pt x="519281" y="62977"/>
                  </a:lnTo>
                  <a:lnTo>
                    <a:pt x="471666" y="66234"/>
                  </a:lnTo>
                  <a:lnTo>
                    <a:pt x="420513" y="71488"/>
                  </a:lnTo>
                  <a:lnTo>
                    <a:pt x="371432" y="73044"/>
                  </a:lnTo>
                  <a:lnTo>
                    <a:pt x="312925" y="73570"/>
                  </a:lnTo>
                  <a:lnTo>
                    <a:pt x="250565" y="82016"/>
                  </a:lnTo>
                  <a:lnTo>
                    <a:pt x="190525" y="89380"/>
                  </a:lnTo>
                  <a:lnTo>
                    <a:pt x="131915" y="94865"/>
                  </a:lnTo>
                  <a:lnTo>
                    <a:pt x="68844" y="103682"/>
                  </a:lnTo>
                  <a:lnTo>
                    <a:pt x="17515" y="11340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65513" y="23183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18155" y="24341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046723" y="2613107"/>
            <a:ext cx="2696335" cy="445413"/>
            <a:chOff x="2046723" y="2613107"/>
            <a:chExt cx="2696335" cy="445413"/>
          </a:xfrm>
        </p:grpSpPr>
        <p:sp>
          <p:nvSpPr>
            <p:cNvPr id="113" name="Freeform 112"/>
            <p:cNvSpPr/>
            <p:nvPr/>
          </p:nvSpPr>
          <p:spPr>
            <a:xfrm>
              <a:off x="2223026" y="279209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2042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46723" y="2702274"/>
              <a:ext cx="373632" cy="309598"/>
            </a:xfrm>
            <a:custGeom>
              <a:avLst/>
              <a:gdLst/>
              <a:ahLst/>
              <a:cxnLst/>
              <a:rect l="0" t="0" r="0" b="0"/>
              <a:pathLst>
                <a:path w="373632" h="309598">
                  <a:moveTo>
                    <a:pt x="176303" y="5589"/>
                  </a:moveTo>
                  <a:lnTo>
                    <a:pt x="159535" y="0"/>
                  </a:lnTo>
                  <a:lnTo>
                    <a:pt x="141945" y="376"/>
                  </a:lnTo>
                  <a:lnTo>
                    <a:pt x="102056" y="10149"/>
                  </a:lnTo>
                  <a:lnTo>
                    <a:pt x="76445" y="25528"/>
                  </a:lnTo>
                  <a:lnTo>
                    <a:pt x="39685" y="61666"/>
                  </a:lnTo>
                  <a:lnTo>
                    <a:pt x="21570" y="90835"/>
                  </a:lnTo>
                  <a:lnTo>
                    <a:pt x="2419" y="143764"/>
                  </a:lnTo>
                  <a:lnTo>
                    <a:pt x="0" y="183660"/>
                  </a:lnTo>
                  <a:lnTo>
                    <a:pt x="7342" y="229667"/>
                  </a:lnTo>
                  <a:lnTo>
                    <a:pt x="23815" y="265395"/>
                  </a:lnTo>
                  <a:lnTo>
                    <a:pt x="36781" y="283275"/>
                  </a:lnTo>
                  <a:lnTo>
                    <a:pt x="53462" y="295901"/>
                  </a:lnTo>
                  <a:lnTo>
                    <a:pt x="73744" y="304243"/>
                  </a:lnTo>
                  <a:lnTo>
                    <a:pt x="124892" y="309597"/>
                  </a:lnTo>
                  <a:lnTo>
                    <a:pt x="163020" y="307406"/>
                  </a:lnTo>
                  <a:lnTo>
                    <a:pt x="225290" y="292906"/>
                  </a:lnTo>
                  <a:lnTo>
                    <a:pt x="270337" y="276119"/>
                  </a:lnTo>
                  <a:lnTo>
                    <a:pt x="315201" y="243812"/>
                  </a:lnTo>
                  <a:lnTo>
                    <a:pt x="351583" y="203495"/>
                  </a:lnTo>
                  <a:lnTo>
                    <a:pt x="367188" y="167824"/>
                  </a:lnTo>
                  <a:lnTo>
                    <a:pt x="373631" y="127618"/>
                  </a:lnTo>
                  <a:lnTo>
                    <a:pt x="369951" y="91659"/>
                  </a:lnTo>
                  <a:lnTo>
                    <a:pt x="361415" y="72699"/>
                  </a:lnTo>
                  <a:lnTo>
                    <a:pt x="316425" y="19858"/>
                  </a:lnTo>
                  <a:lnTo>
                    <a:pt x="296291" y="11931"/>
                  </a:lnTo>
                  <a:lnTo>
                    <a:pt x="261768" y="7468"/>
                  </a:lnTo>
                  <a:lnTo>
                    <a:pt x="228946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827613" y="2718392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0" y="150691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686280" y="2665749"/>
              <a:ext cx="294799" cy="94758"/>
            </a:xfrm>
            <a:custGeom>
              <a:avLst/>
              <a:gdLst/>
              <a:ahLst/>
              <a:cxnLst/>
              <a:rect l="0" t="0" r="0" b="0"/>
              <a:pathLst>
                <a:path w="294799" h="94758">
                  <a:moveTo>
                    <a:pt x="294798" y="0"/>
                  </a:moveTo>
                  <a:lnTo>
                    <a:pt x="240923" y="17959"/>
                  </a:lnTo>
                  <a:lnTo>
                    <a:pt x="178876" y="38641"/>
                  </a:lnTo>
                  <a:lnTo>
                    <a:pt x="115804" y="59665"/>
                  </a:lnTo>
                  <a:lnTo>
                    <a:pt x="63170" y="7721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49451" y="2865791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155525" y="28681"/>
                  </a:lnTo>
                  <a:lnTo>
                    <a:pt x="104117" y="50336"/>
                  </a:lnTo>
                  <a:lnTo>
                    <a:pt x="43346" y="698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35886" y="2634164"/>
              <a:ext cx="92592" cy="263213"/>
            </a:xfrm>
            <a:custGeom>
              <a:avLst/>
              <a:gdLst/>
              <a:ahLst/>
              <a:cxnLst/>
              <a:rect l="0" t="0" r="0" b="0"/>
              <a:pathLst>
                <a:path w="92592" h="263213">
                  <a:moveTo>
                    <a:pt x="50477" y="263212"/>
                  </a:moveTo>
                  <a:lnTo>
                    <a:pt x="42144" y="225734"/>
                  </a:lnTo>
                  <a:lnTo>
                    <a:pt x="38585" y="200932"/>
                  </a:lnTo>
                  <a:lnTo>
                    <a:pt x="20355" y="146882"/>
                  </a:lnTo>
                  <a:lnTo>
                    <a:pt x="2706" y="84376"/>
                  </a:lnTo>
                  <a:lnTo>
                    <a:pt x="0" y="58167"/>
                  </a:lnTo>
                  <a:lnTo>
                    <a:pt x="5036" y="34041"/>
                  </a:lnTo>
                  <a:lnTo>
                    <a:pt x="9654" y="22694"/>
                  </a:lnTo>
                  <a:lnTo>
                    <a:pt x="17413" y="15129"/>
                  </a:lnTo>
                  <a:lnTo>
                    <a:pt x="38511" y="6724"/>
                  </a:lnTo>
                  <a:lnTo>
                    <a:pt x="925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02135" y="2797031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0259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33803" y="2756161"/>
              <a:ext cx="137454" cy="302359"/>
            </a:xfrm>
            <a:custGeom>
              <a:avLst/>
              <a:gdLst/>
              <a:ahLst/>
              <a:cxnLst/>
              <a:rect l="0" t="0" r="0" b="0"/>
              <a:pathLst>
                <a:path w="137454" h="302359">
                  <a:moveTo>
                    <a:pt x="0" y="99101"/>
                  </a:moveTo>
                  <a:lnTo>
                    <a:pt x="5589" y="161194"/>
                  </a:lnTo>
                  <a:lnTo>
                    <a:pt x="18212" y="217892"/>
                  </a:lnTo>
                  <a:lnTo>
                    <a:pt x="29088" y="277091"/>
                  </a:lnTo>
                  <a:lnTo>
                    <a:pt x="36565" y="302358"/>
                  </a:lnTo>
                  <a:lnTo>
                    <a:pt x="20527" y="249129"/>
                  </a:lnTo>
                  <a:lnTo>
                    <a:pt x="6914" y="190868"/>
                  </a:lnTo>
                  <a:lnTo>
                    <a:pt x="2049" y="142799"/>
                  </a:lnTo>
                  <a:lnTo>
                    <a:pt x="1574" y="82560"/>
                  </a:lnTo>
                  <a:lnTo>
                    <a:pt x="9696" y="40908"/>
                  </a:lnTo>
                  <a:lnTo>
                    <a:pt x="20297" y="17086"/>
                  </a:lnTo>
                  <a:lnTo>
                    <a:pt x="28739" y="9329"/>
                  </a:lnTo>
                  <a:lnTo>
                    <a:pt x="50598" y="711"/>
                  </a:lnTo>
                  <a:lnTo>
                    <a:pt x="72791" y="0"/>
                  </a:lnTo>
                  <a:lnTo>
                    <a:pt x="93183" y="4754"/>
                  </a:lnTo>
                  <a:lnTo>
                    <a:pt x="110045" y="14665"/>
                  </a:lnTo>
                  <a:lnTo>
                    <a:pt x="132692" y="38988"/>
                  </a:lnTo>
                  <a:lnTo>
                    <a:pt x="136424" y="49667"/>
                  </a:lnTo>
                  <a:lnTo>
                    <a:pt x="137453" y="74011"/>
                  </a:lnTo>
                  <a:lnTo>
                    <a:pt x="133749" y="84714"/>
                  </a:lnTo>
                  <a:lnTo>
                    <a:pt x="120276" y="102846"/>
                  </a:lnTo>
                  <a:lnTo>
                    <a:pt x="92960" y="120618"/>
                  </a:lnTo>
                  <a:lnTo>
                    <a:pt x="31586" y="130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617096" y="2749977"/>
              <a:ext cx="155258" cy="123400"/>
            </a:xfrm>
            <a:custGeom>
              <a:avLst/>
              <a:gdLst/>
              <a:ahLst/>
              <a:cxnLst/>
              <a:rect l="0" t="0" r="0" b="0"/>
              <a:pathLst>
                <a:path w="155258" h="123400">
                  <a:moveTo>
                    <a:pt x="79920" y="10529"/>
                  </a:moveTo>
                  <a:lnTo>
                    <a:pt x="57563" y="10529"/>
                  </a:lnTo>
                  <a:lnTo>
                    <a:pt x="40347" y="16768"/>
                  </a:lnTo>
                  <a:lnTo>
                    <a:pt x="10232" y="39837"/>
                  </a:lnTo>
                  <a:lnTo>
                    <a:pt x="2154" y="59430"/>
                  </a:lnTo>
                  <a:lnTo>
                    <a:pt x="0" y="71206"/>
                  </a:lnTo>
                  <a:lnTo>
                    <a:pt x="2073" y="81396"/>
                  </a:lnTo>
                  <a:lnTo>
                    <a:pt x="13736" y="98957"/>
                  </a:lnTo>
                  <a:lnTo>
                    <a:pt x="40033" y="116408"/>
                  </a:lnTo>
                  <a:lnTo>
                    <a:pt x="75640" y="123399"/>
                  </a:lnTo>
                  <a:lnTo>
                    <a:pt x="110237" y="119881"/>
                  </a:lnTo>
                  <a:lnTo>
                    <a:pt x="128879" y="108263"/>
                  </a:lnTo>
                  <a:lnTo>
                    <a:pt x="143793" y="91401"/>
                  </a:lnTo>
                  <a:lnTo>
                    <a:pt x="154321" y="72208"/>
                  </a:lnTo>
                  <a:lnTo>
                    <a:pt x="155257" y="62177"/>
                  </a:lnTo>
                  <a:lnTo>
                    <a:pt x="150058" y="41672"/>
                  </a:lnTo>
                  <a:lnTo>
                    <a:pt x="133976" y="15987"/>
                  </a:lnTo>
                  <a:lnTo>
                    <a:pt x="124222" y="7106"/>
                  </a:lnTo>
                  <a:lnTo>
                    <a:pt x="1115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27008" y="2760506"/>
              <a:ext cx="120193" cy="126343"/>
            </a:xfrm>
            <a:custGeom>
              <a:avLst/>
              <a:gdLst/>
              <a:ahLst/>
              <a:cxnLst/>
              <a:rect l="0" t="0" r="0" b="0"/>
              <a:pathLst>
                <a:path w="120193" h="126343">
                  <a:moveTo>
                    <a:pt x="80578" y="0"/>
                  </a:moveTo>
                  <a:lnTo>
                    <a:pt x="18320" y="19128"/>
                  </a:lnTo>
                  <a:lnTo>
                    <a:pt x="1825" y="30338"/>
                  </a:lnTo>
                  <a:lnTo>
                    <a:pt x="0" y="35433"/>
                  </a:lnTo>
                  <a:lnTo>
                    <a:pt x="2293" y="39999"/>
                  </a:lnTo>
                  <a:lnTo>
                    <a:pt x="14199" y="48193"/>
                  </a:lnTo>
                  <a:lnTo>
                    <a:pt x="70692" y="70107"/>
                  </a:lnTo>
                  <a:lnTo>
                    <a:pt x="100655" y="81864"/>
                  </a:lnTo>
                  <a:lnTo>
                    <a:pt x="117187" y="93316"/>
                  </a:lnTo>
                  <a:lnTo>
                    <a:pt x="120192" y="99645"/>
                  </a:lnTo>
                  <a:lnTo>
                    <a:pt x="119855" y="106204"/>
                  </a:lnTo>
                  <a:lnTo>
                    <a:pt x="117291" y="112917"/>
                  </a:lnTo>
                  <a:lnTo>
                    <a:pt x="110902" y="117392"/>
                  </a:lnTo>
                  <a:lnTo>
                    <a:pt x="73267" y="124574"/>
                  </a:lnTo>
                  <a:lnTo>
                    <a:pt x="4899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83765" y="2739449"/>
              <a:ext cx="99273" cy="126343"/>
            </a:xfrm>
            <a:custGeom>
              <a:avLst/>
              <a:gdLst/>
              <a:ahLst/>
              <a:cxnLst/>
              <a:rect l="0" t="0" r="0" b="0"/>
              <a:pathLst>
                <a:path w="99273" h="126343">
                  <a:moveTo>
                    <a:pt x="81748" y="0"/>
                  </a:moveTo>
                  <a:lnTo>
                    <a:pt x="59391" y="0"/>
                  </a:lnTo>
                  <a:lnTo>
                    <a:pt x="28721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1"/>
                  </a:lnTo>
                  <a:lnTo>
                    <a:pt x="2912" y="49498"/>
                  </a:lnTo>
                  <a:lnTo>
                    <a:pt x="9304" y="54056"/>
                  </a:lnTo>
                  <a:lnTo>
                    <a:pt x="40656" y="60470"/>
                  </a:lnTo>
                  <a:lnTo>
                    <a:pt x="77242" y="64710"/>
                  </a:lnTo>
                  <a:lnTo>
                    <a:pt x="95733" y="73994"/>
                  </a:lnTo>
                  <a:lnTo>
                    <a:pt x="99260" y="79745"/>
                  </a:lnTo>
                  <a:lnTo>
                    <a:pt x="99272" y="85918"/>
                  </a:lnTo>
                  <a:lnTo>
                    <a:pt x="96940" y="92374"/>
                  </a:lnTo>
                  <a:lnTo>
                    <a:pt x="84991" y="102667"/>
                  </a:lnTo>
                  <a:lnTo>
                    <a:pt x="2910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65209" y="2792091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60270" y="26973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86611" y="2644692"/>
              <a:ext cx="118907" cy="243426"/>
            </a:xfrm>
            <a:custGeom>
              <a:avLst/>
              <a:gdLst/>
              <a:ahLst/>
              <a:cxnLst/>
              <a:rect l="0" t="0" r="0" b="0"/>
              <a:pathLst>
                <a:path w="118907" h="243426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0963" y="175613"/>
                  </a:lnTo>
                  <a:lnTo>
                    <a:pt x="26085" y="198543"/>
                  </a:lnTo>
                  <a:lnTo>
                    <a:pt x="25579" y="203722"/>
                  </a:lnTo>
                  <a:lnTo>
                    <a:pt x="22902" y="204835"/>
                  </a:lnTo>
                  <a:lnTo>
                    <a:pt x="18778" y="203237"/>
                  </a:lnTo>
                  <a:lnTo>
                    <a:pt x="16028" y="197493"/>
                  </a:lnTo>
                  <a:lnTo>
                    <a:pt x="12973" y="178632"/>
                  </a:lnTo>
                  <a:lnTo>
                    <a:pt x="16842" y="147295"/>
                  </a:lnTo>
                  <a:lnTo>
                    <a:pt x="22927" y="141480"/>
                  </a:lnTo>
                  <a:lnTo>
                    <a:pt x="31663" y="138774"/>
                  </a:lnTo>
                  <a:lnTo>
                    <a:pt x="63194" y="140554"/>
                  </a:lnTo>
                  <a:lnTo>
                    <a:pt x="83069" y="146697"/>
                  </a:lnTo>
                  <a:lnTo>
                    <a:pt x="99701" y="157226"/>
                  </a:lnTo>
                  <a:lnTo>
                    <a:pt x="111772" y="172824"/>
                  </a:lnTo>
                  <a:lnTo>
                    <a:pt x="116629" y="181896"/>
                  </a:lnTo>
                  <a:lnTo>
                    <a:pt x="118906" y="204456"/>
                  </a:lnTo>
                  <a:lnTo>
                    <a:pt x="117875" y="217022"/>
                  </a:lnTo>
                  <a:lnTo>
                    <a:pt x="113678" y="226570"/>
                  </a:lnTo>
                  <a:lnTo>
                    <a:pt x="99657" y="240298"/>
                  </a:lnTo>
                  <a:lnTo>
                    <a:pt x="91005" y="243257"/>
                  </a:lnTo>
                  <a:lnTo>
                    <a:pt x="72033" y="243425"/>
                  </a:lnTo>
                  <a:lnTo>
                    <a:pt x="58141" y="239600"/>
                  </a:lnTo>
                  <a:lnTo>
                    <a:pt x="4211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34011" y="2613107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2" y="163632"/>
                  </a:lnTo>
                  <a:lnTo>
                    <a:pt x="19465" y="226052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93253" y="2712823"/>
              <a:ext cx="130355" cy="174026"/>
            </a:xfrm>
            <a:custGeom>
              <a:avLst/>
              <a:gdLst/>
              <a:ahLst/>
              <a:cxnLst/>
              <a:rect l="0" t="0" r="0" b="0"/>
              <a:pathLst>
                <a:path w="130355" h="174026">
                  <a:moveTo>
                    <a:pt x="14457" y="100325"/>
                  </a:moveTo>
                  <a:lnTo>
                    <a:pt x="51935" y="91992"/>
                  </a:lnTo>
                  <a:lnTo>
                    <a:pt x="97769" y="84641"/>
                  </a:lnTo>
                  <a:lnTo>
                    <a:pt x="124410" y="69682"/>
                  </a:lnTo>
                  <a:lnTo>
                    <a:pt x="128703" y="61179"/>
                  </a:lnTo>
                  <a:lnTo>
                    <a:pt x="130354" y="39253"/>
                  </a:lnTo>
                  <a:lnTo>
                    <a:pt x="124069" y="20150"/>
                  </a:lnTo>
                  <a:lnTo>
                    <a:pt x="119117" y="11780"/>
                  </a:lnTo>
                  <a:lnTo>
                    <a:pt x="111136" y="6200"/>
                  </a:lnTo>
                  <a:lnTo>
                    <a:pt x="89791" y="0"/>
                  </a:lnTo>
                  <a:lnTo>
                    <a:pt x="57055" y="2099"/>
                  </a:lnTo>
                  <a:lnTo>
                    <a:pt x="38849" y="10266"/>
                  </a:lnTo>
                  <a:lnTo>
                    <a:pt x="30718" y="15719"/>
                  </a:lnTo>
                  <a:lnTo>
                    <a:pt x="18565" y="31137"/>
                  </a:lnTo>
                  <a:lnTo>
                    <a:pt x="1231" y="69631"/>
                  </a:lnTo>
                  <a:lnTo>
                    <a:pt x="0" y="90193"/>
                  </a:lnTo>
                  <a:lnTo>
                    <a:pt x="8742" y="131989"/>
                  </a:lnTo>
                  <a:lnTo>
                    <a:pt x="14156" y="140152"/>
                  </a:lnTo>
                  <a:lnTo>
                    <a:pt x="29531" y="152341"/>
                  </a:lnTo>
                  <a:lnTo>
                    <a:pt x="57918" y="165780"/>
                  </a:lnTo>
                  <a:lnTo>
                    <a:pt x="109214" y="174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07752" y="2886848"/>
              <a:ext cx="35306" cy="115814"/>
            </a:xfrm>
            <a:custGeom>
              <a:avLst/>
              <a:gdLst/>
              <a:ahLst/>
              <a:cxnLst/>
              <a:rect l="0" t="0" r="0" b="0"/>
              <a:pathLst>
                <a:path w="35306" h="115814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35305" y="85122"/>
                  </a:lnTo>
                  <a:lnTo>
                    <a:pt x="32069" y="102173"/>
                  </a:lnTo>
                  <a:lnTo>
                    <a:pt x="29568" y="10672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526424" y="1495103"/>
            <a:ext cx="9286136" cy="247689"/>
          </a:xfrm>
          <a:custGeom>
            <a:avLst/>
            <a:gdLst/>
            <a:ahLst/>
            <a:cxnLst/>
            <a:rect l="0" t="0" r="0" b="0"/>
            <a:pathLst>
              <a:path w="9286136" h="247689">
                <a:moveTo>
                  <a:pt x="0" y="242099"/>
                </a:moveTo>
                <a:lnTo>
                  <a:pt x="16768" y="247688"/>
                </a:lnTo>
                <a:lnTo>
                  <a:pt x="71856" y="244416"/>
                </a:lnTo>
                <a:lnTo>
                  <a:pt x="125406" y="241615"/>
                </a:lnTo>
                <a:lnTo>
                  <a:pt x="186079" y="233901"/>
                </a:lnTo>
                <a:lnTo>
                  <a:pt x="238019" y="232261"/>
                </a:lnTo>
                <a:lnTo>
                  <a:pt x="297491" y="231707"/>
                </a:lnTo>
                <a:lnTo>
                  <a:pt x="356947" y="226021"/>
                </a:lnTo>
                <a:lnTo>
                  <a:pt x="415248" y="222517"/>
                </a:lnTo>
                <a:lnTo>
                  <a:pt x="463978" y="221479"/>
                </a:lnTo>
                <a:lnTo>
                  <a:pt x="513642" y="215582"/>
                </a:lnTo>
                <a:lnTo>
                  <a:pt x="565401" y="212015"/>
                </a:lnTo>
                <a:lnTo>
                  <a:pt x="617782" y="210958"/>
                </a:lnTo>
                <a:lnTo>
                  <a:pt x="670347" y="210645"/>
                </a:lnTo>
                <a:lnTo>
                  <a:pt x="722967" y="204963"/>
                </a:lnTo>
                <a:lnTo>
                  <a:pt x="775603" y="201460"/>
                </a:lnTo>
                <a:lnTo>
                  <a:pt x="828243" y="200422"/>
                </a:lnTo>
                <a:lnTo>
                  <a:pt x="880885" y="194525"/>
                </a:lnTo>
                <a:lnTo>
                  <a:pt x="939116" y="190958"/>
                </a:lnTo>
                <a:lnTo>
                  <a:pt x="995235" y="184312"/>
                </a:lnTo>
                <a:lnTo>
                  <a:pt x="1048907" y="180523"/>
                </a:lnTo>
                <a:lnTo>
                  <a:pt x="1107444" y="173811"/>
                </a:lnTo>
                <a:lnTo>
                  <a:pt x="1169242" y="170003"/>
                </a:lnTo>
                <a:lnTo>
                  <a:pt x="1232006" y="168874"/>
                </a:lnTo>
                <a:lnTo>
                  <a:pt x="1289467" y="168540"/>
                </a:lnTo>
                <a:lnTo>
                  <a:pt x="1349127" y="162852"/>
                </a:lnTo>
                <a:lnTo>
                  <a:pt x="1411257" y="159346"/>
                </a:lnTo>
                <a:lnTo>
                  <a:pt x="1474120" y="158308"/>
                </a:lnTo>
                <a:lnTo>
                  <a:pt x="1531610" y="152411"/>
                </a:lnTo>
                <a:lnTo>
                  <a:pt x="1574078" y="149595"/>
                </a:lnTo>
                <a:lnTo>
                  <a:pt x="1619079" y="148343"/>
                </a:lnTo>
                <a:lnTo>
                  <a:pt x="1662477" y="147787"/>
                </a:lnTo>
                <a:lnTo>
                  <a:pt x="1705161" y="147540"/>
                </a:lnTo>
                <a:lnTo>
                  <a:pt x="1748698" y="146260"/>
                </a:lnTo>
                <a:lnTo>
                  <a:pt x="1795344" y="141792"/>
                </a:lnTo>
                <a:lnTo>
                  <a:pt x="1840252" y="139026"/>
                </a:lnTo>
                <a:lnTo>
                  <a:pt x="1883608" y="137797"/>
                </a:lnTo>
                <a:lnTo>
                  <a:pt x="1926274" y="137251"/>
                </a:lnTo>
                <a:lnTo>
                  <a:pt x="1989756" y="131354"/>
                </a:lnTo>
                <a:lnTo>
                  <a:pt x="2035062" y="128538"/>
                </a:lnTo>
                <a:lnTo>
                  <a:pt x="2081324" y="127286"/>
                </a:lnTo>
                <a:lnTo>
                  <a:pt x="2125282" y="126730"/>
                </a:lnTo>
                <a:lnTo>
                  <a:pt x="2168215" y="126483"/>
                </a:lnTo>
                <a:lnTo>
                  <a:pt x="2210694" y="126373"/>
                </a:lnTo>
                <a:lnTo>
                  <a:pt x="2252969" y="126324"/>
                </a:lnTo>
                <a:lnTo>
                  <a:pt x="2298275" y="126303"/>
                </a:lnTo>
                <a:lnTo>
                  <a:pt x="2344537" y="125123"/>
                </a:lnTo>
                <a:lnTo>
                  <a:pt x="2388495" y="120699"/>
                </a:lnTo>
                <a:lnTo>
                  <a:pt x="2434547" y="117953"/>
                </a:lnTo>
                <a:lnTo>
                  <a:pt x="2482312" y="116733"/>
                </a:lnTo>
                <a:lnTo>
                  <a:pt x="2530836" y="116191"/>
                </a:lnTo>
                <a:lnTo>
                  <a:pt x="2576579" y="115950"/>
                </a:lnTo>
                <a:lnTo>
                  <a:pt x="2621476" y="115842"/>
                </a:lnTo>
                <a:lnTo>
                  <a:pt x="2668726" y="115795"/>
                </a:lnTo>
                <a:lnTo>
                  <a:pt x="2713903" y="112654"/>
                </a:lnTo>
                <a:lnTo>
                  <a:pt x="2758547" y="108528"/>
                </a:lnTo>
                <a:lnTo>
                  <a:pt x="2805686" y="106695"/>
                </a:lnTo>
                <a:lnTo>
                  <a:pt x="2850813" y="105880"/>
                </a:lnTo>
                <a:lnTo>
                  <a:pt x="2895436" y="105518"/>
                </a:lnTo>
                <a:lnTo>
                  <a:pt x="2942565" y="105357"/>
                </a:lnTo>
                <a:lnTo>
                  <a:pt x="2987687" y="105285"/>
                </a:lnTo>
                <a:lnTo>
                  <a:pt x="3032308" y="105254"/>
                </a:lnTo>
                <a:lnTo>
                  <a:pt x="3079436" y="105239"/>
                </a:lnTo>
                <a:lnTo>
                  <a:pt x="3127677" y="102114"/>
                </a:lnTo>
                <a:lnTo>
                  <a:pt x="3175245" y="97995"/>
                </a:lnTo>
                <a:lnTo>
                  <a:pt x="3219782" y="96164"/>
                </a:lnTo>
                <a:lnTo>
                  <a:pt x="3266093" y="95351"/>
                </a:lnTo>
                <a:lnTo>
                  <a:pt x="3312802" y="94989"/>
                </a:lnTo>
                <a:lnTo>
                  <a:pt x="3356957" y="94828"/>
                </a:lnTo>
                <a:lnTo>
                  <a:pt x="3403098" y="94757"/>
                </a:lnTo>
                <a:lnTo>
                  <a:pt x="3450902" y="93555"/>
                </a:lnTo>
                <a:lnTo>
                  <a:pt x="3499444" y="89122"/>
                </a:lnTo>
                <a:lnTo>
                  <a:pt x="3545195" y="86371"/>
                </a:lnTo>
                <a:lnTo>
                  <a:pt x="3590095" y="85149"/>
                </a:lnTo>
                <a:lnTo>
                  <a:pt x="3637347" y="84606"/>
                </a:lnTo>
                <a:lnTo>
                  <a:pt x="3685644" y="84364"/>
                </a:lnTo>
                <a:lnTo>
                  <a:pt x="3734405" y="83087"/>
                </a:lnTo>
                <a:lnTo>
                  <a:pt x="3783373" y="78620"/>
                </a:lnTo>
                <a:lnTo>
                  <a:pt x="3832432" y="75855"/>
                </a:lnTo>
                <a:lnTo>
                  <a:pt x="3881533" y="74626"/>
                </a:lnTo>
                <a:lnTo>
                  <a:pt x="3930651" y="74080"/>
                </a:lnTo>
                <a:lnTo>
                  <a:pt x="3979778" y="70717"/>
                </a:lnTo>
                <a:lnTo>
                  <a:pt x="4028908" y="66493"/>
                </a:lnTo>
                <a:lnTo>
                  <a:pt x="4078039" y="64616"/>
                </a:lnTo>
                <a:lnTo>
                  <a:pt x="4124052" y="63782"/>
                </a:lnTo>
                <a:lnTo>
                  <a:pt x="4167899" y="62241"/>
                </a:lnTo>
                <a:lnTo>
                  <a:pt x="4210783" y="57657"/>
                </a:lnTo>
                <a:lnTo>
                  <a:pt x="4256359" y="54839"/>
                </a:lnTo>
                <a:lnTo>
                  <a:pt x="4302742" y="53587"/>
                </a:lnTo>
                <a:lnTo>
                  <a:pt x="4346752" y="53031"/>
                </a:lnTo>
                <a:lnTo>
                  <a:pt x="4392829" y="49664"/>
                </a:lnTo>
                <a:lnTo>
                  <a:pt x="4439434" y="45438"/>
                </a:lnTo>
                <a:lnTo>
                  <a:pt x="4483544" y="43560"/>
                </a:lnTo>
                <a:lnTo>
                  <a:pt x="4529665" y="42725"/>
                </a:lnTo>
                <a:lnTo>
                  <a:pt x="4577459" y="42354"/>
                </a:lnTo>
                <a:lnTo>
                  <a:pt x="4625996" y="42189"/>
                </a:lnTo>
                <a:lnTo>
                  <a:pt x="4674865" y="42116"/>
                </a:lnTo>
                <a:lnTo>
                  <a:pt x="4723881" y="40913"/>
                </a:lnTo>
                <a:lnTo>
                  <a:pt x="4772961" y="36480"/>
                </a:lnTo>
                <a:lnTo>
                  <a:pt x="4822071" y="33729"/>
                </a:lnTo>
                <a:lnTo>
                  <a:pt x="4871194" y="32507"/>
                </a:lnTo>
                <a:lnTo>
                  <a:pt x="4920322" y="31963"/>
                </a:lnTo>
                <a:lnTo>
                  <a:pt x="4969453" y="28602"/>
                </a:lnTo>
                <a:lnTo>
                  <a:pt x="5017415" y="24379"/>
                </a:lnTo>
                <a:lnTo>
                  <a:pt x="5062129" y="22502"/>
                </a:lnTo>
                <a:lnTo>
                  <a:pt x="5108517" y="18548"/>
                </a:lnTo>
                <a:lnTo>
                  <a:pt x="5156431" y="14061"/>
                </a:lnTo>
                <a:lnTo>
                  <a:pt x="5205021" y="12067"/>
                </a:lnTo>
                <a:lnTo>
                  <a:pt x="5253914" y="11181"/>
                </a:lnTo>
                <a:lnTo>
                  <a:pt x="5301770" y="10787"/>
                </a:lnTo>
                <a:lnTo>
                  <a:pt x="5346436" y="10612"/>
                </a:lnTo>
                <a:lnTo>
                  <a:pt x="5392803" y="10534"/>
                </a:lnTo>
                <a:lnTo>
                  <a:pt x="5440707" y="10499"/>
                </a:lnTo>
                <a:lnTo>
                  <a:pt x="5489294" y="10484"/>
                </a:lnTo>
                <a:lnTo>
                  <a:pt x="5538184" y="7358"/>
                </a:lnTo>
                <a:lnTo>
                  <a:pt x="5587210" y="3238"/>
                </a:lnTo>
                <a:lnTo>
                  <a:pt x="5636295" y="1408"/>
                </a:lnTo>
                <a:lnTo>
                  <a:pt x="5685406" y="594"/>
                </a:lnTo>
                <a:lnTo>
                  <a:pt x="5734530" y="233"/>
                </a:lnTo>
                <a:lnTo>
                  <a:pt x="5783659" y="72"/>
                </a:lnTo>
                <a:lnTo>
                  <a:pt x="5832790" y="0"/>
                </a:lnTo>
                <a:lnTo>
                  <a:pt x="5881922" y="1139"/>
                </a:lnTo>
                <a:lnTo>
                  <a:pt x="5931054" y="5544"/>
                </a:lnTo>
                <a:lnTo>
                  <a:pt x="5980188" y="5162"/>
                </a:lnTo>
                <a:lnTo>
                  <a:pt x="6029320" y="3432"/>
                </a:lnTo>
                <a:lnTo>
                  <a:pt x="6078454" y="6563"/>
                </a:lnTo>
                <a:lnTo>
                  <a:pt x="6127586" y="8735"/>
                </a:lnTo>
                <a:lnTo>
                  <a:pt x="6176720" y="9700"/>
                </a:lnTo>
                <a:lnTo>
                  <a:pt x="6225852" y="10128"/>
                </a:lnTo>
                <a:lnTo>
                  <a:pt x="6274985" y="10319"/>
                </a:lnTo>
                <a:lnTo>
                  <a:pt x="6324118" y="9234"/>
                </a:lnTo>
                <a:lnTo>
                  <a:pt x="6373251" y="4852"/>
                </a:lnTo>
                <a:lnTo>
                  <a:pt x="6422384" y="5245"/>
                </a:lnTo>
                <a:lnTo>
                  <a:pt x="6472686" y="8148"/>
                </a:lnTo>
                <a:lnTo>
                  <a:pt x="6526239" y="9439"/>
                </a:lnTo>
                <a:lnTo>
                  <a:pt x="6578116" y="10013"/>
                </a:lnTo>
                <a:lnTo>
                  <a:pt x="6628469" y="11437"/>
                </a:lnTo>
                <a:lnTo>
                  <a:pt x="6678143" y="15970"/>
                </a:lnTo>
                <a:lnTo>
                  <a:pt x="6727517" y="18765"/>
                </a:lnTo>
                <a:lnTo>
                  <a:pt x="6777927" y="21176"/>
                </a:lnTo>
                <a:lnTo>
                  <a:pt x="6831527" y="26148"/>
                </a:lnTo>
                <a:lnTo>
                  <a:pt x="6883426" y="29137"/>
                </a:lnTo>
                <a:lnTo>
                  <a:pt x="6933788" y="30466"/>
                </a:lnTo>
                <a:lnTo>
                  <a:pt x="6983467" y="31056"/>
                </a:lnTo>
                <a:lnTo>
                  <a:pt x="7032843" y="34438"/>
                </a:lnTo>
                <a:lnTo>
                  <a:pt x="7082084" y="38671"/>
                </a:lnTo>
                <a:lnTo>
                  <a:pt x="7131265" y="40552"/>
                </a:lnTo>
                <a:lnTo>
                  <a:pt x="7180419" y="41388"/>
                </a:lnTo>
                <a:lnTo>
                  <a:pt x="7229561" y="41760"/>
                </a:lnTo>
                <a:lnTo>
                  <a:pt x="7278699" y="41925"/>
                </a:lnTo>
                <a:lnTo>
                  <a:pt x="7327834" y="41999"/>
                </a:lnTo>
                <a:lnTo>
                  <a:pt x="7376968" y="43201"/>
                </a:lnTo>
                <a:lnTo>
                  <a:pt x="7426100" y="47635"/>
                </a:lnTo>
                <a:lnTo>
                  <a:pt x="7475234" y="50385"/>
                </a:lnTo>
                <a:lnTo>
                  <a:pt x="7524366" y="52778"/>
                </a:lnTo>
                <a:lnTo>
                  <a:pt x="7573500" y="57740"/>
                </a:lnTo>
                <a:lnTo>
                  <a:pt x="7622632" y="60726"/>
                </a:lnTo>
                <a:lnTo>
                  <a:pt x="7671766" y="63223"/>
                </a:lnTo>
                <a:lnTo>
                  <a:pt x="7720898" y="68232"/>
                </a:lnTo>
                <a:lnTo>
                  <a:pt x="7770032" y="74357"/>
                </a:lnTo>
                <a:lnTo>
                  <a:pt x="7819165" y="79809"/>
                </a:lnTo>
                <a:lnTo>
                  <a:pt x="7868298" y="82233"/>
                </a:lnTo>
                <a:lnTo>
                  <a:pt x="7914311" y="86429"/>
                </a:lnTo>
                <a:lnTo>
                  <a:pt x="7959328" y="91024"/>
                </a:lnTo>
                <a:lnTo>
                  <a:pt x="8006632" y="93066"/>
                </a:lnTo>
                <a:lnTo>
                  <a:pt x="8051833" y="93974"/>
                </a:lnTo>
                <a:lnTo>
                  <a:pt x="8096487" y="95547"/>
                </a:lnTo>
                <a:lnTo>
                  <a:pt x="8143631" y="100145"/>
                </a:lnTo>
                <a:lnTo>
                  <a:pt x="8188760" y="102969"/>
                </a:lnTo>
                <a:lnTo>
                  <a:pt x="8233383" y="105394"/>
                </a:lnTo>
                <a:lnTo>
                  <a:pt x="8280512" y="110371"/>
                </a:lnTo>
                <a:lnTo>
                  <a:pt x="8325635" y="113363"/>
                </a:lnTo>
                <a:lnTo>
                  <a:pt x="8370256" y="114693"/>
                </a:lnTo>
                <a:lnTo>
                  <a:pt x="8417384" y="115284"/>
                </a:lnTo>
                <a:lnTo>
                  <a:pt x="8462506" y="115547"/>
                </a:lnTo>
                <a:lnTo>
                  <a:pt x="8505957" y="116833"/>
                </a:lnTo>
                <a:lnTo>
                  <a:pt x="8548665" y="121304"/>
                </a:lnTo>
                <a:lnTo>
                  <a:pt x="8591044" y="124072"/>
                </a:lnTo>
                <a:lnTo>
                  <a:pt x="8651244" y="125629"/>
                </a:lnTo>
                <a:lnTo>
                  <a:pt x="8706125" y="126091"/>
                </a:lnTo>
                <a:lnTo>
                  <a:pt x="8759431" y="126228"/>
                </a:lnTo>
                <a:lnTo>
                  <a:pt x="8812271" y="123149"/>
                </a:lnTo>
                <a:lnTo>
                  <a:pt x="8864970" y="121066"/>
                </a:lnTo>
                <a:lnTo>
                  <a:pt x="8920750" y="124739"/>
                </a:lnTo>
                <a:lnTo>
                  <a:pt x="8978612" y="128947"/>
                </a:lnTo>
                <a:lnTo>
                  <a:pt x="9035921" y="134483"/>
                </a:lnTo>
                <a:lnTo>
                  <a:pt x="9094234" y="136123"/>
                </a:lnTo>
                <a:lnTo>
                  <a:pt x="9151677" y="139729"/>
                </a:lnTo>
                <a:lnTo>
                  <a:pt x="9206912" y="145086"/>
                </a:lnTo>
                <a:lnTo>
                  <a:pt x="9269984" y="154281"/>
                </a:lnTo>
                <a:lnTo>
                  <a:pt x="9286135" y="1578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4962213" y="2537367"/>
            <a:ext cx="4323922" cy="326385"/>
            <a:chOff x="4962213" y="2537367"/>
            <a:chExt cx="4323922" cy="326385"/>
          </a:xfrm>
        </p:grpSpPr>
        <p:sp>
          <p:nvSpPr>
            <p:cNvPr id="132" name="Freeform 131"/>
            <p:cNvSpPr/>
            <p:nvPr/>
          </p:nvSpPr>
          <p:spPr>
            <a:xfrm>
              <a:off x="4962213" y="2625390"/>
              <a:ext cx="154638" cy="196681"/>
            </a:xfrm>
            <a:custGeom>
              <a:avLst/>
              <a:gdLst/>
              <a:ahLst/>
              <a:cxnLst/>
              <a:rect l="0" t="0" r="0" b="0"/>
              <a:pathLst>
                <a:path w="154638" h="196681">
                  <a:moveTo>
                    <a:pt x="144108" y="38319"/>
                  </a:moveTo>
                  <a:lnTo>
                    <a:pt x="114799" y="9011"/>
                  </a:lnTo>
                  <a:lnTo>
                    <a:pt x="95207" y="1897"/>
                  </a:lnTo>
                  <a:lnTo>
                    <a:pt x="83432" y="0"/>
                  </a:lnTo>
                  <a:lnTo>
                    <a:pt x="60988" y="4131"/>
                  </a:lnTo>
                  <a:lnTo>
                    <a:pt x="50091" y="8508"/>
                  </a:lnTo>
                  <a:lnTo>
                    <a:pt x="34862" y="22730"/>
                  </a:lnTo>
                  <a:lnTo>
                    <a:pt x="15554" y="60457"/>
                  </a:lnTo>
                  <a:lnTo>
                    <a:pt x="0" y="123614"/>
                  </a:lnTo>
                  <a:lnTo>
                    <a:pt x="511" y="148758"/>
                  </a:lnTo>
                  <a:lnTo>
                    <a:pt x="8537" y="167732"/>
                  </a:lnTo>
                  <a:lnTo>
                    <a:pt x="31799" y="191567"/>
                  </a:lnTo>
                  <a:lnTo>
                    <a:pt x="42329" y="195467"/>
                  </a:lnTo>
                  <a:lnTo>
                    <a:pt x="66508" y="196680"/>
                  </a:lnTo>
                  <a:lnTo>
                    <a:pt x="122537" y="184851"/>
                  </a:lnTo>
                  <a:lnTo>
                    <a:pt x="154637" y="175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31420" y="2674238"/>
              <a:ext cx="102199" cy="147062"/>
            </a:xfrm>
            <a:custGeom>
              <a:avLst/>
              <a:gdLst/>
              <a:ahLst/>
              <a:cxnLst/>
              <a:rect l="0" t="0" r="0" b="0"/>
              <a:pathLst>
                <a:path w="102199" h="147062">
                  <a:moveTo>
                    <a:pt x="80186" y="0"/>
                  </a:moveTo>
                  <a:lnTo>
                    <a:pt x="48904" y="9575"/>
                  </a:lnTo>
                  <a:lnTo>
                    <a:pt x="10498" y="39403"/>
                  </a:lnTo>
                  <a:lnTo>
                    <a:pt x="2420" y="59237"/>
                  </a:lnTo>
                  <a:lnTo>
                    <a:pt x="0" y="83649"/>
                  </a:lnTo>
                  <a:lnTo>
                    <a:pt x="2823" y="110097"/>
                  </a:lnTo>
                  <a:lnTo>
                    <a:pt x="14217" y="131210"/>
                  </a:lnTo>
                  <a:lnTo>
                    <a:pt x="22169" y="140116"/>
                  </a:lnTo>
                  <a:lnTo>
                    <a:pt x="30980" y="144883"/>
                  </a:lnTo>
                  <a:lnTo>
                    <a:pt x="50128" y="147061"/>
                  </a:lnTo>
                  <a:lnTo>
                    <a:pt x="58977" y="143664"/>
                  </a:lnTo>
                  <a:lnTo>
                    <a:pt x="75049" y="130531"/>
                  </a:lnTo>
                  <a:lnTo>
                    <a:pt x="97251" y="103407"/>
                  </a:lnTo>
                  <a:lnTo>
                    <a:pt x="102198" y="80274"/>
                  </a:lnTo>
                  <a:lnTo>
                    <a:pt x="99328" y="55564"/>
                  </a:lnTo>
                  <a:lnTo>
                    <a:pt x="81540" y="17345"/>
                  </a:lnTo>
                  <a:lnTo>
                    <a:pt x="696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275606" y="2679465"/>
              <a:ext cx="136042" cy="110587"/>
            </a:xfrm>
            <a:custGeom>
              <a:avLst/>
              <a:gdLst/>
              <a:ahLst/>
              <a:cxnLst/>
              <a:rect l="0" t="0" r="0" b="0"/>
              <a:pathLst>
                <a:path w="136042" h="110587">
                  <a:moveTo>
                    <a:pt x="9700" y="5301"/>
                  </a:moveTo>
                  <a:lnTo>
                    <a:pt x="15289" y="63918"/>
                  </a:lnTo>
                  <a:lnTo>
                    <a:pt x="18765" y="104298"/>
                  </a:lnTo>
                  <a:lnTo>
                    <a:pt x="16913" y="109903"/>
                  </a:lnTo>
                  <a:lnTo>
                    <a:pt x="13338" y="110131"/>
                  </a:lnTo>
                  <a:lnTo>
                    <a:pt x="8616" y="106773"/>
                  </a:lnTo>
                  <a:lnTo>
                    <a:pt x="3369" y="90564"/>
                  </a:lnTo>
                  <a:lnTo>
                    <a:pt x="0" y="42031"/>
                  </a:lnTo>
                  <a:lnTo>
                    <a:pt x="5778" y="21236"/>
                  </a:lnTo>
                  <a:lnTo>
                    <a:pt x="10595" y="12415"/>
                  </a:lnTo>
                  <a:lnTo>
                    <a:pt x="18485" y="6534"/>
                  </a:lnTo>
                  <a:lnTo>
                    <a:pt x="39731" y="0"/>
                  </a:lnTo>
                  <a:lnTo>
                    <a:pt x="49607" y="597"/>
                  </a:lnTo>
                  <a:lnTo>
                    <a:pt x="66821" y="7500"/>
                  </a:lnTo>
                  <a:lnTo>
                    <a:pt x="111252" y="44407"/>
                  </a:lnTo>
                  <a:lnTo>
                    <a:pt x="119175" y="64406"/>
                  </a:lnTo>
                  <a:lnTo>
                    <a:pt x="126754" y="92614"/>
                  </a:lnTo>
                  <a:lnTo>
                    <a:pt x="136041" y="110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443233" y="2642653"/>
              <a:ext cx="94757" cy="154523"/>
            </a:xfrm>
            <a:custGeom>
              <a:avLst/>
              <a:gdLst/>
              <a:ahLst/>
              <a:cxnLst/>
              <a:rect l="0" t="0" r="0" b="0"/>
              <a:pathLst>
                <a:path w="94757" h="154523">
                  <a:moveTo>
                    <a:pt x="0" y="31585"/>
                  </a:moveTo>
                  <a:lnTo>
                    <a:pt x="19128" y="84290"/>
                  </a:lnTo>
                  <a:lnTo>
                    <a:pt x="55136" y="145002"/>
                  </a:lnTo>
                  <a:lnTo>
                    <a:pt x="61324" y="152819"/>
                  </a:lnTo>
                  <a:lnTo>
                    <a:pt x="66619" y="154522"/>
                  </a:lnTo>
                  <a:lnTo>
                    <a:pt x="71319" y="152147"/>
                  </a:lnTo>
                  <a:lnTo>
                    <a:pt x="75622" y="147055"/>
                  </a:lnTo>
                  <a:lnTo>
                    <a:pt x="87267" y="117531"/>
                  </a:lnTo>
                  <a:lnTo>
                    <a:pt x="93277" y="65633"/>
                  </a:lnTo>
                  <a:lnTo>
                    <a:pt x="94464" y="1968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74306" y="2673943"/>
              <a:ext cx="112895" cy="137166"/>
            </a:xfrm>
            <a:custGeom>
              <a:avLst/>
              <a:gdLst/>
              <a:ahLst/>
              <a:cxnLst/>
              <a:rect l="0" t="0" r="0" b="0"/>
              <a:pathLst>
                <a:path w="112895" h="137166">
                  <a:moveTo>
                    <a:pt x="16326" y="63466"/>
                  </a:moveTo>
                  <a:lnTo>
                    <a:pt x="27504" y="74644"/>
                  </a:lnTo>
                  <a:lnTo>
                    <a:pt x="45470" y="80133"/>
                  </a:lnTo>
                  <a:lnTo>
                    <a:pt x="67884" y="81402"/>
                  </a:lnTo>
                  <a:lnTo>
                    <a:pt x="89544" y="78066"/>
                  </a:lnTo>
                  <a:lnTo>
                    <a:pt x="97893" y="73200"/>
                  </a:lnTo>
                  <a:lnTo>
                    <a:pt x="110290" y="58433"/>
                  </a:lnTo>
                  <a:lnTo>
                    <a:pt x="112894" y="49582"/>
                  </a:lnTo>
                  <a:lnTo>
                    <a:pt x="112668" y="30389"/>
                  </a:lnTo>
                  <a:lnTo>
                    <a:pt x="102428" y="13280"/>
                  </a:lnTo>
                  <a:lnTo>
                    <a:pt x="94784" y="5442"/>
                  </a:lnTo>
                  <a:lnTo>
                    <a:pt x="86179" y="1387"/>
                  </a:lnTo>
                  <a:lnTo>
                    <a:pt x="67259" y="0"/>
                  </a:lnTo>
                  <a:lnTo>
                    <a:pt x="36876" y="5797"/>
                  </a:lnTo>
                  <a:lnTo>
                    <a:pt x="11237" y="20512"/>
                  </a:lnTo>
                  <a:lnTo>
                    <a:pt x="5914" y="28981"/>
                  </a:lnTo>
                  <a:lnTo>
                    <a:pt x="0" y="50869"/>
                  </a:lnTo>
                  <a:lnTo>
                    <a:pt x="2260" y="89499"/>
                  </a:lnTo>
                  <a:lnTo>
                    <a:pt x="15928" y="124992"/>
                  </a:lnTo>
                  <a:lnTo>
                    <a:pt x="24249" y="131389"/>
                  </a:lnTo>
                  <a:lnTo>
                    <a:pt x="45974" y="135378"/>
                  </a:lnTo>
                  <a:lnTo>
                    <a:pt x="90025" y="137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23058" y="2710571"/>
              <a:ext cx="120259" cy="125181"/>
            </a:xfrm>
            <a:custGeom>
              <a:avLst/>
              <a:gdLst/>
              <a:ahLst/>
              <a:cxnLst/>
              <a:rect l="0" t="0" r="0" b="0"/>
              <a:pathLst>
                <a:path w="120259" h="125181">
                  <a:moveTo>
                    <a:pt x="4444" y="37366"/>
                  </a:moveTo>
                  <a:lnTo>
                    <a:pt x="7564" y="80058"/>
                  </a:lnTo>
                  <a:lnTo>
                    <a:pt x="20063" y="125180"/>
                  </a:lnTo>
                  <a:lnTo>
                    <a:pt x="586" y="67859"/>
                  </a:lnTo>
                  <a:lnTo>
                    <a:pt x="0" y="47410"/>
                  </a:lnTo>
                  <a:lnTo>
                    <a:pt x="4809" y="27792"/>
                  </a:lnTo>
                  <a:lnTo>
                    <a:pt x="14745" y="11274"/>
                  </a:lnTo>
                  <a:lnTo>
                    <a:pt x="23010" y="5934"/>
                  </a:lnTo>
                  <a:lnTo>
                    <a:pt x="44671" y="0"/>
                  </a:lnTo>
                  <a:lnTo>
                    <a:pt x="101046" y="4211"/>
                  </a:lnTo>
                  <a:lnTo>
                    <a:pt x="120258" y="5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59129" y="261106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64802"/>
                  </a:lnTo>
                  <a:lnTo>
                    <a:pt x="11453" y="21795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64373" y="271635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4700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48701" y="2547896"/>
              <a:ext cx="10512" cy="294799"/>
            </a:xfrm>
            <a:custGeom>
              <a:avLst/>
              <a:gdLst/>
              <a:ahLst/>
              <a:cxnLst/>
              <a:rect l="0" t="0" r="0" b="0"/>
              <a:pathLst>
                <a:path w="10512" h="294799">
                  <a:moveTo>
                    <a:pt x="10511" y="0"/>
                  </a:moveTo>
                  <a:lnTo>
                    <a:pt x="2178" y="48931"/>
                  </a:lnTo>
                  <a:lnTo>
                    <a:pt x="416" y="108061"/>
                  </a:lnTo>
                  <a:lnTo>
                    <a:pt x="68" y="164801"/>
                  </a:lnTo>
                  <a:lnTo>
                    <a:pt x="0" y="221070"/>
                  </a:lnTo>
                  <a:lnTo>
                    <a:pt x="8317" y="284513"/>
                  </a:lnTo>
                  <a:lnTo>
                    <a:pt x="1051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264456" y="267423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6063" y="16788"/>
                  </a:lnTo>
                  <a:lnTo>
                    <a:pt x="67968" y="23333"/>
                  </a:lnTo>
                  <a:lnTo>
                    <a:pt x="3300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64497" y="2537367"/>
              <a:ext cx="294676" cy="263214"/>
            </a:xfrm>
            <a:custGeom>
              <a:avLst/>
              <a:gdLst/>
              <a:ahLst/>
              <a:cxnLst/>
              <a:rect l="0" t="0" r="0" b="0"/>
              <a:pathLst>
                <a:path w="294676" h="263214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1166" y="142950"/>
                  </a:lnTo>
                  <a:lnTo>
                    <a:pt x="29181" y="194874"/>
                  </a:lnTo>
                  <a:lnTo>
                    <a:pt x="30517" y="216462"/>
                  </a:lnTo>
                  <a:lnTo>
                    <a:pt x="30873" y="215668"/>
                  </a:lnTo>
                  <a:lnTo>
                    <a:pt x="34494" y="195313"/>
                  </a:lnTo>
                  <a:lnTo>
                    <a:pt x="41067" y="178053"/>
                  </a:lnTo>
                  <a:lnTo>
                    <a:pt x="51788" y="162583"/>
                  </a:lnTo>
                  <a:lnTo>
                    <a:pt x="70590" y="154148"/>
                  </a:lnTo>
                  <a:lnTo>
                    <a:pt x="82155" y="151898"/>
                  </a:lnTo>
                  <a:lnTo>
                    <a:pt x="92205" y="152738"/>
                  </a:lnTo>
                  <a:lnTo>
                    <a:pt x="109610" y="159911"/>
                  </a:lnTo>
                  <a:lnTo>
                    <a:pt x="132563" y="182692"/>
                  </a:lnTo>
                  <a:lnTo>
                    <a:pt x="156898" y="232116"/>
                  </a:lnTo>
                  <a:lnTo>
                    <a:pt x="160751" y="242481"/>
                  </a:lnTo>
                  <a:lnTo>
                    <a:pt x="164489" y="244713"/>
                  </a:lnTo>
                  <a:lnTo>
                    <a:pt x="168151" y="241521"/>
                  </a:lnTo>
                  <a:lnTo>
                    <a:pt x="177679" y="227836"/>
                  </a:lnTo>
                  <a:lnTo>
                    <a:pt x="202775" y="208147"/>
                  </a:lnTo>
                  <a:lnTo>
                    <a:pt x="265568" y="167801"/>
                  </a:lnTo>
                  <a:lnTo>
                    <a:pt x="282977" y="152957"/>
                  </a:lnTo>
                  <a:lnTo>
                    <a:pt x="294614" y="134662"/>
                  </a:lnTo>
                  <a:lnTo>
                    <a:pt x="294675" y="127209"/>
                  </a:lnTo>
                  <a:lnTo>
                    <a:pt x="291206" y="121071"/>
                  </a:lnTo>
                  <a:lnTo>
                    <a:pt x="285384" y="115809"/>
                  </a:lnTo>
                  <a:lnTo>
                    <a:pt x="276824" y="113471"/>
                  </a:lnTo>
                  <a:lnTo>
                    <a:pt x="243589" y="115770"/>
                  </a:lnTo>
                  <a:lnTo>
                    <a:pt x="212165" y="125029"/>
                  </a:lnTo>
                  <a:lnTo>
                    <a:pt x="195291" y="135897"/>
                  </a:lnTo>
                  <a:lnTo>
                    <a:pt x="183112" y="151646"/>
                  </a:lnTo>
                  <a:lnTo>
                    <a:pt x="174970" y="171514"/>
                  </a:lnTo>
                  <a:lnTo>
                    <a:pt x="171351" y="195941"/>
                  </a:lnTo>
                  <a:lnTo>
                    <a:pt x="175982" y="219277"/>
                  </a:lnTo>
                  <a:lnTo>
                    <a:pt x="180492" y="230413"/>
                  </a:lnTo>
                  <a:lnTo>
                    <a:pt x="194863" y="245905"/>
                  </a:lnTo>
                  <a:lnTo>
                    <a:pt x="203608" y="251674"/>
                  </a:lnTo>
                  <a:lnTo>
                    <a:pt x="238273" y="259794"/>
                  </a:lnTo>
                  <a:lnTo>
                    <a:pt x="28427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34769" y="2576390"/>
              <a:ext cx="87739" cy="245248"/>
            </a:xfrm>
            <a:custGeom>
              <a:avLst/>
              <a:gdLst/>
              <a:ahLst/>
              <a:cxnLst/>
              <a:rect l="0" t="0" r="0" b="0"/>
              <a:pathLst>
                <a:path w="87739" h="245248">
                  <a:moveTo>
                    <a:pt x="66681" y="245247"/>
                  </a:moveTo>
                  <a:lnTo>
                    <a:pt x="48723" y="191372"/>
                  </a:lnTo>
                  <a:lnTo>
                    <a:pt x="28041" y="129325"/>
                  </a:lnTo>
                  <a:lnTo>
                    <a:pt x="7017" y="66253"/>
                  </a:lnTo>
                  <a:lnTo>
                    <a:pt x="0" y="45201"/>
                  </a:lnTo>
                  <a:lnTo>
                    <a:pt x="0" y="35844"/>
                  </a:lnTo>
                  <a:lnTo>
                    <a:pt x="6240" y="19208"/>
                  </a:lnTo>
                  <a:lnTo>
                    <a:pt x="23051" y="7135"/>
                  </a:lnTo>
                  <a:lnTo>
                    <a:pt x="34085" y="2277"/>
                  </a:lnTo>
                  <a:lnTo>
                    <a:pt x="55703" y="0"/>
                  </a:lnTo>
                  <a:lnTo>
                    <a:pt x="87738" y="3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96165" y="270582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8" y="16789"/>
                  </a:lnTo>
                  <a:lnTo>
                    <a:pt x="2612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75150" y="2663709"/>
              <a:ext cx="105286" cy="150105"/>
            </a:xfrm>
            <a:custGeom>
              <a:avLst/>
              <a:gdLst/>
              <a:ahLst/>
              <a:cxnLst/>
              <a:rect l="0" t="0" r="0" b="0"/>
              <a:pathLst>
                <a:path w="105286" h="150105">
                  <a:moveTo>
                    <a:pt x="0" y="73700"/>
                  </a:moveTo>
                  <a:lnTo>
                    <a:pt x="25194" y="127575"/>
                  </a:lnTo>
                  <a:lnTo>
                    <a:pt x="35411" y="150104"/>
                  </a:lnTo>
                  <a:lnTo>
                    <a:pt x="34066" y="140023"/>
                  </a:lnTo>
                  <a:lnTo>
                    <a:pt x="8084" y="83581"/>
                  </a:lnTo>
                  <a:lnTo>
                    <a:pt x="2396" y="46862"/>
                  </a:lnTo>
                  <a:lnTo>
                    <a:pt x="5106" y="35921"/>
                  </a:lnTo>
                  <a:lnTo>
                    <a:pt x="17478" y="17525"/>
                  </a:lnTo>
                  <a:lnTo>
                    <a:pt x="40913" y="7789"/>
                  </a:lnTo>
                  <a:lnTo>
                    <a:pt x="77632" y="23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05113" y="2703212"/>
              <a:ext cx="154307" cy="98891"/>
            </a:xfrm>
            <a:custGeom>
              <a:avLst/>
              <a:gdLst/>
              <a:ahLst/>
              <a:cxnLst/>
              <a:rect l="0" t="0" r="0" b="0"/>
              <a:pathLst>
                <a:path w="154307" h="98891">
                  <a:moveTo>
                    <a:pt x="91136" y="44725"/>
                  </a:moveTo>
                  <a:lnTo>
                    <a:pt x="85546" y="22369"/>
                  </a:lnTo>
                  <a:lnTo>
                    <a:pt x="80390" y="14613"/>
                  </a:lnTo>
                  <a:lnTo>
                    <a:pt x="65303" y="2876"/>
                  </a:lnTo>
                  <a:lnTo>
                    <a:pt x="43780" y="0"/>
                  </a:lnTo>
                  <a:lnTo>
                    <a:pt x="31489" y="870"/>
                  </a:lnTo>
                  <a:lnTo>
                    <a:pt x="22125" y="4960"/>
                  </a:lnTo>
                  <a:lnTo>
                    <a:pt x="8602" y="18863"/>
                  </a:lnTo>
                  <a:lnTo>
                    <a:pt x="1811" y="39860"/>
                  </a:lnTo>
                  <a:lnTo>
                    <a:pt x="0" y="52010"/>
                  </a:lnTo>
                  <a:lnTo>
                    <a:pt x="4228" y="71750"/>
                  </a:lnTo>
                  <a:lnTo>
                    <a:pt x="8631" y="80289"/>
                  </a:lnTo>
                  <a:lnTo>
                    <a:pt x="22882" y="92897"/>
                  </a:lnTo>
                  <a:lnTo>
                    <a:pt x="31595" y="97897"/>
                  </a:lnTo>
                  <a:lnTo>
                    <a:pt x="39744" y="98890"/>
                  </a:lnTo>
                  <a:lnTo>
                    <a:pt x="55036" y="93755"/>
                  </a:lnTo>
                  <a:lnTo>
                    <a:pt x="60051" y="86770"/>
                  </a:lnTo>
                  <a:lnTo>
                    <a:pt x="65622" y="66532"/>
                  </a:lnTo>
                  <a:lnTo>
                    <a:pt x="69447" y="61603"/>
                  </a:lnTo>
                  <a:lnTo>
                    <a:pt x="74337" y="60656"/>
                  </a:lnTo>
                  <a:lnTo>
                    <a:pt x="86009" y="65844"/>
                  </a:lnTo>
                  <a:lnTo>
                    <a:pt x="125050" y="89202"/>
                  </a:lnTo>
                  <a:lnTo>
                    <a:pt x="154306" y="97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88034" y="2675701"/>
              <a:ext cx="108257" cy="125070"/>
            </a:xfrm>
            <a:custGeom>
              <a:avLst/>
              <a:gdLst/>
              <a:ahLst/>
              <a:cxnLst/>
              <a:rect l="0" t="0" r="0" b="0"/>
              <a:pathLst>
                <a:path w="108257" h="125070">
                  <a:moveTo>
                    <a:pt x="97727" y="9065"/>
                  </a:moveTo>
                  <a:lnTo>
                    <a:pt x="60250" y="732"/>
                  </a:lnTo>
                  <a:lnTo>
                    <a:pt x="48176" y="0"/>
                  </a:lnTo>
                  <a:lnTo>
                    <a:pt x="28521" y="5427"/>
                  </a:lnTo>
                  <a:lnTo>
                    <a:pt x="20004" y="10149"/>
                  </a:lnTo>
                  <a:lnTo>
                    <a:pt x="7422" y="24755"/>
                  </a:lnTo>
                  <a:lnTo>
                    <a:pt x="2428" y="33563"/>
                  </a:lnTo>
                  <a:lnTo>
                    <a:pt x="0" y="52709"/>
                  </a:lnTo>
                  <a:lnTo>
                    <a:pt x="7973" y="93596"/>
                  </a:lnTo>
                  <a:lnTo>
                    <a:pt x="20402" y="111365"/>
                  </a:lnTo>
                  <a:lnTo>
                    <a:pt x="28630" y="119379"/>
                  </a:lnTo>
                  <a:lnTo>
                    <a:pt x="38794" y="123552"/>
                  </a:lnTo>
                  <a:lnTo>
                    <a:pt x="62567" y="125069"/>
                  </a:lnTo>
                  <a:lnTo>
                    <a:pt x="108256" y="114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92205" y="2547896"/>
              <a:ext cx="9371" cy="263213"/>
            </a:xfrm>
            <a:custGeom>
              <a:avLst/>
              <a:gdLst/>
              <a:ahLst/>
              <a:cxnLst/>
              <a:rect l="0" t="0" r="0" b="0"/>
              <a:pathLst>
                <a:path w="9371" h="263213">
                  <a:moveTo>
                    <a:pt x="9370" y="0"/>
                  </a:moveTo>
                  <a:lnTo>
                    <a:pt x="3780" y="16767"/>
                  </a:lnTo>
                  <a:lnTo>
                    <a:pt x="4705" y="75445"/>
                  </a:lnTo>
                  <a:lnTo>
                    <a:pt x="0" y="130196"/>
                  </a:lnTo>
                  <a:lnTo>
                    <a:pt x="6306" y="180006"/>
                  </a:lnTo>
                  <a:lnTo>
                    <a:pt x="8765" y="234385"/>
                  </a:lnTo>
                  <a:lnTo>
                    <a:pt x="937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17347" y="2642653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15236" y="3119"/>
                  </a:lnTo>
                  <a:lnTo>
                    <a:pt x="54690" y="107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43385" y="2716352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11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59503" y="26426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21989" y="2681994"/>
              <a:ext cx="109059" cy="121064"/>
            </a:xfrm>
            <a:custGeom>
              <a:avLst/>
              <a:gdLst/>
              <a:ahLst/>
              <a:cxnLst/>
              <a:rect l="0" t="0" r="0" b="0"/>
              <a:pathLst>
                <a:path w="109059" h="121064">
                  <a:moveTo>
                    <a:pt x="84912" y="13301"/>
                  </a:moveTo>
                  <a:lnTo>
                    <a:pt x="73734" y="2122"/>
                  </a:lnTo>
                  <a:lnTo>
                    <a:pt x="66932" y="0"/>
                  </a:lnTo>
                  <a:lnTo>
                    <a:pt x="50015" y="760"/>
                  </a:lnTo>
                  <a:lnTo>
                    <a:pt x="33918" y="8117"/>
                  </a:lnTo>
                  <a:lnTo>
                    <a:pt x="18964" y="20356"/>
                  </a:lnTo>
                  <a:lnTo>
                    <a:pt x="4519" y="37493"/>
                  </a:lnTo>
                  <a:lnTo>
                    <a:pt x="901" y="46977"/>
                  </a:lnTo>
                  <a:lnTo>
                    <a:pt x="0" y="66873"/>
                  </a:lnTo>
                  <a:lnTo>
                    <a:pt x="6071" y="97804"/>
                  </a:lnTo>
                  <a:lnTo>
                    <a:pt x="12464" y="105901"/>
                  </a:lnTo>
                  <a:lnTo>
                    <a:pt x="32046" y="118018"/>
                  </a:lnTo>
                  <a:lnTo>
                    <a:pt x="53227" y="121063"/>
                  </a:lnTo>
                  <a:lnTo>
                    <a:pt x="73170" y="117347"/>
                  </a:lnTo>
                  <a:lnTo>
                    <a:pt x="89831" y="107897"/>
                  </a:lnTo>
                  <a:lnTo>
                    <a:pt x="101917" y="92778"/>
                  </a:lnTo>
                  <a:lnTo>
                    <a:pt x="106777" y="83833"/>
                  </a:lnTo>
                  <a:lnTo>
                    <a:pt x="109058" y="61416"/>
                  </a:lnTo>
                  <a:lnTo>
                    <a:pt x="103765" y="28727"/>
                  </a:lnTo>
                  <a:lnTo>
                    <a:pt x="95441" y="2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980601" y="2681883"/>
              <a:ext cx="147400" cy="122284"/>
            </a:xfrm>
            <a:custGeom>
              <a:avLst/>
              <a:gdLst/>
              <a:ahLst/>
              <a:cxnLst/>
              <a:rect l="0" t="0" r="0" b="0"/>
              <a:pathLst>
                <a:path w="147400" h="122284">
                  <a:moveTo>
                    <a:pt x="0" y="34469"/>
                  </a:moveTo>
                  <a:lnTo>
                    <a:pt x="3119" y="77161"/>
                  </a:lnTo>
                  <a:lnTo>
                    <a:pt x="15618" y="122283"/>
                  </a:lnTo>
                  <a:lnTo>
                    <a:pt x="5840" y="88363"/>
                  </a:lnTo>
                  <a:lnTo>
                    <a:pt x="1730" y="50308"/>
                  </a:lnTo>
                  <a:lnTo>
                    <a:pt x="7008" y="29420"/>
                  </a:lnTo>
                  <a:lnTo>
                    <a:pt x="11691" y="20575"/>
                  </a:lnTo>
                  <a:lnTo>
                    <a:pt x="26253" y="7627"/>
                  </a:lnTo>
                  <a:lnTo>
                    <a:pt x="35050" y="2536"/>
                  </a:lnTo>
                  <a:lnTo>
                    <a:pt x="54182" y="0"/>
                  </a:lnTo>
                  <a:lnTo>
                    <a:pt x="74384" y="3941"/>
                  </a:lnTo>
                  <a:lnTo>
                    <a:pt x="95061" y="13492"/>
                  </a:lnTo>
                  <a:lnTo>
                    <a:pt x="120843" y="37612"/>
                  </a:lnTo>
                  <a:lnTo>
                    <a:pt x="137711" y="66986"/>
                  </a:lnTo>
                  <a:lnTo>
                    <a:pt x="147399" y="118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35026" y="2632124"/>
              <a:ext cx="139346" cy="171460"/>
            </a:xfrm>
            <a:custGeom>
              <a:avLst/>
              <a:gdLst/>
              <a:ahLst/>
              <a:cxnLst/>
              <a:rect l="0" t="0" r="0" b="0"/>
              <a:pathLst>
                <a:path w="139346" h="171460">
                  <a:moveTo>
                    <a:pt x="103585" y="0"/>
                  </a:moveTo>
                  <a:lnTo>
                    <a:pt x="44968" y="5589"/>
                  </a:lnTo>
                  <a:lnTo>
                    <a:pt x="10178" y="14654"/>
                  </a:lnTo>
                  <a:lnTo>
                    <a:pt x="3879" y="20298"/>
                  </a:lnTo>
                  <a:lnTo>
                    <a:pt x="850" y="27570"/>
                  </a:lnTo>
                  <a:lnTo>
                    <a:pt x="0" y="35927"/>
                  </a:lnTo>
                  <a:lnTo>
                    <a:pt x="4113" y="42669"/>
                  </a:lnTo>
                  <a:lnTo>
                    <a:pt x="21160" y="53279"/>
                  </a:lnTo>
                  <a:lnTo>
                    <a:pt x="80571" y="73321"/>
                  </a:lnTo>
                  <a:lnTo>
                    <a:pt x="124256" y="93252"/>
                  </a:lnTo>
                  <a:lnTo>
                    <a:pt x="131403" y="101942"/>
                  </a:lnTo>
                  <a:lnTo>
                    <a:pt x="139345" y="124076"/>
                  </a:lnTo>
                  <a:lnTo>
                    <a:pt x="139124" y="134190"/>
                  </a:lnTo>
                  <a:lnTo>
                    <a:pt x="132638" y="151667"/>
                  </a:lnTo>
                  <a:lnTo>
                    <a:pt x="118837" y="164114"/>
                  </a:lnTo>
                  <a:lnTo>
                    <a:pt x="110244" y="169071"/>
                  </a:lnTo>
                  <a:lnTo>
                    <a:pt x="91337" y="171459"/>
                  </a:lnTo>
                  <a:lnTo>
                    <a:pt x="5094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597378" y="2681776"/>
              <a:ext cx="157962" cy="114441"/>
            </a:xfrm>
            <a:custGeom>
              <a:avLst/>
              <a:gdLst/>
              <a:ahLst/>
              <a:cxnLst/>
              <a:rect l="0" t="0" r="0" b="0"/>
              <a:pathLst>
                <a:path w="157962" h="114441">
                  <a:moveTo>
                    <a:pt x="67576" y="2990"/>
                  </a:moveTo>
                  <a:lnTo>
                    <a:pt x="14547" y="17645"/>
                  </a:lnTo>
                  <a:lnTo>
                    <a:pt x="7657" y="24458"/>
                  </a:lnTo>
                  <a:lnTo>
                    <a:pt x="0" y="44507"/>
                  </a:lnTo>
                  <a:lnTo>
                    <a:pt x="2837" y="65896"/>
                  </a:lnTo>
                  <a:lnTo>
                    <a:pt x="13066" y="85931"/>
                  </a:lnTo>
                  <a:lnTo>
                    <a:pt x="29310" y="102634"/>
                  </a:lnTo>
                  <a:lnTo>
                    <a:pt x="51349" y="111617"/>
                  </a:lnTo>
                  <a:lnTo>
                    <a:pt x="75571" y="114440"/>
                  </a:lnTo>
                  <a:lnTo>
                    <a:pt x="98035" y="111795"/>
                  </a:lnTo>
                  <a:lnTo>
                    <a:pt x="116598" y="103601"/>
                  </a:lnTo>
                  <a:lnTo>
                    <a:pt x="147579" y="79276"/>
                  </a:lnTo>
                  <a:lnTo>
                    <a:pt x="155776" y="59512"/>
                  </a:lnTo>
                  <a:lnTo>
                    <a:pt x="157961" y="47690"/>
                  </a:lnTo>
                  <a:lnTo>
                    <a:pt x="155908" y="37470"/>
                  </a:lnTo>
                  <a:lnTo>
                    <a:pt x="144269" y="19874"/>
                  </a:lnTo>
                  <a:lnTo>
                    <a:pt x="117985" y="2404"/>
                  </a:lnTo>
                  <a:lnTo>
                    <a:pt x="111710" y="260"/>
                  </a:lnTo>
                  <a:lnTo>
                    <a:pt x="107527" y="0"/>
                  </a:lnTo>
                  <a:lnTo>
                    <a:pt x="99160" y="2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017333" y="2737409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22922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022922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205028" y="2590010"/>
              <a:ext cx="17937" cy="231628"/>
            </a:xfrm>
            <a:custGeom>
              <a:avLst/>
              <a:gdLst/>
              <a:ahLst/>
              <a:cxnLst/>
              <a:rect l="0" t="0" r="0" b="0"/>
              <a:pathLst>
                <a:path w="17937" h="231628">
                  <a:moveTo>
                    <a:pt x="17936" y="0"/>
                  </a:moveTo>
                  <a:lnTo>
                    <a:pt x="3464" y="34792"/>
                  </a:lnTo>
                  <a:lnTo>
                    <a:pt x="0" y="80239"/>
                  </a:lnTo>
                  <a:lnTo>
                    <a:pt x="5862" y="129579"/>
                  </a:lnTo>
                  <a:lnTo>
                    <a:pt x="15205" y="188766"/>
                  </a:lnTo>
                  <a:lnTo>
                    <a:pt x="1793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138735" y="269529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3" y="5589"/>
                  </a:lnTo>
                  <a:lnTo>
                    <a:pt x="2697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715937" y="3148020"/>
            <a:ext cx="926509" cy="347442"/>
            <a:chOff x="715937" y="3148020"/>
            <a:chExt cx="926509" cy="347442"/>
          </a:xfrm>
        </p:grpSpPr>
        <p:sp>
          <p:nvSpPr>
            <p:cNvPr id="162" name="Freeform 161"/>
            <p:cNvSpPr/>
            <p:nvPr/>
          </p:nvSpPr>
          <p:spPr>
            <a:xfrm>
              <a:off x="715937" y="3148020"/>
              <a:ext cx="210571" cy="347442"/>
            </a:xfrm>
            <a:custGeom>
              <a:avLst/>
              <a:gdLst/>
              <a:ahLst/>
              <a:cxnLst/>
              <a:rect l="0" t="0" r="0" b="0"/>
              <a:pathLst>
                <a:path w="210571" h="347442">
                  <a:moveTo>
                    <a:pt x="0" y="0"/>
                  </a:moveTo>
                  <a:lnTo>
                    <a:pt x="5590" y="58617"/>
                  </a:lnTo>
                  <a:lnTo>
                    <a:pt x="10723" y="120027"/>
                  </a:lnTo>
                  <a:lnTo>
                    <a:pt x="18669" y="178431"/>
                  </a:lnTo>
                  <a:lnTo>
                    <a:pt x="26175" y="235027"/>
                  </a:lnTo>
                  <a:lnTo>
                    <a:pt x="30517" y="291267"/>
                  </a:lnTo>
                  <a:lnTo>
                    <a:pt x="30099" y="325208"/>
                  </a:lnTo>
                  <a:lnTo>
                    <a:pt x="28255" y="325600"/>
                  </a:lnTo>
                  <a:lnTo>
                    <a:pt x="25856" y="322351"/>
                  </a:lnTo>
                  <a:lnTo>
                    <a:pt x="30023" y="270899"/>
                  </a:lnTo>
                  <a:lnTo>
                    <a:pt x="31277" y="217028"/>
                  </a:lnTo>
                  <a:lnTo>
                    <a:pt x="37688" y="195503"/>
                  </a:lnTo>
                  <a:lnTo>
                    <a:pt x="42673" y="186487"/>
                  </a:lnTo>
                  <a:lnTo>
                    <a:pt x="57570" y="173350"/>
                  </a:lnTo>
                  <a:lnTo>
                    <a:pt x="77060" y="164782"/>
                  </a:lnTo>
                  <a:lnTo>
                    <a:pt x="101319" y="160974"/>
                  </a:lnTo>
                  <a:lnTo>
                    <a:pt x="121460" y="165521"/>
                  </a:lnTo>
                  <a:lnTo>
                    <a:pt x="153454" y="187504"/>
                  </a:lnTo>
                  <a:lnTo>
                    <a:pt x="169600" y="213094"/>
                  </a:lnTo>
                  <a:lnTo>
                    <a:pt x="189202" y="266665"/>
                  </a:lnTo>
                  <a:lnTo>
                    <a:pt x="207423" y="330052"/>
                  </a:lnTo>
                  <a:lnTo>
                    <a:pt x="21057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62542" y="3333130"/>
              <a:ext cx="164008" cy="151819"/>
            </a:xfrm>
            <a:custGeom>
              <a:avLst/>
              <a:gdLst/>
              <a:ahLst/>
              <a:cxnLst/>
              <a:rect l="0" t="0" r="0" b="0"/>
              <a:pathLst>
                <a:path w="164008" h="151819">
                  <a:moveTo>
                    <a:pt x="79779" y="67574"/>
                  </a:moveTo>
                  <a:lnTo>
                    <a:pt x="79779" y="45218"/>
                  </a:lnTo>
                  <a:lnTo>
                    <a:pt x="68600" y="14547"/>
                  </a:lnTo>
                  <a:lnTo>
                    <a:pt x="60628" y="7656"/>
                  </a:lnTo>
                  <a:lnTo>
                    <a:pt x="39292" y="0"/>
                  </a:lnTo>
                  <a:lnTo>
                    <a:pt x="29391" y="1468"/>
                  </a:lnTo>
                  <a:lnTo>
                    <a:pt x="12151" y="12458"/>
                  </a:lnTo>
                  <a:lnTo>
                    <a:pt x="2928" y="32159"/>
                  </a:lnTo>
                  <a:lnTo>
                    <a:pt x="0" y="56514"/>
                  </a:lnTo>
                  <a:lnTo>
                    <a:pt x="10637" y="118529"/>
                  </a:lnTo>
                  <a:lnTo>
                    <a:pt x="23313" y="137404"/>
                  </a:lnTo>
                  <a:lnTo>
                    <a:pt x="31606" y="145713"/>
                  </a:lnTo>
                  <a:lnTo>
                    <a:pt x="40645" y="150082"/>
                  </a:lnTo>
                  <a:lnTo>
                    <a:pt x="60046" y="151818"/>
                  </a:lnTo>
                  <a:lnTo>
                    <a:pt x="67794" y="148303"/>
                  </a:lnTo>
                  <a:lnTo>
                    <a:pt x="79521" y="135039"/>
                  </a:lnTo>
                  <a:lnTo>
                    <a:pt x="85513" y="114326"/>
                  </a:lnTo>
                  <a:lnTo>
                    <a:pt x="89360" y="62901"/>
                  </a:lnTo>
                  <a:lnTo>
                    <a:pt x="88506" y="57440"/>
                  </a:lnTo>
                  <a:lnTo>
                    <a:pt x="86767" y="57309"/>
                  </a:lnTo>
                  <a:lnTo>
                    <a:pt x="84437" y="60731"/>
                  </a:lnTo>
                  <a:lnTo>
                    <a:pt x="85224" y="65351"/>
                  </a:lnTo>
                  <a:lnTo>
                    <a:pt x="97510" y="83033"/>
                  </a:lnTo>
                  <a:lnTo>
                    <a:pt x="117138" y="101921"/>
                  </a:lnTo>
                  <a:lnTo>
                    <a:pt x="148380" y="116256"/>
                  </a:lnTo>
                  <a:lnTo>
                    <a:pt x="164007" y="120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125903" y="3279302"/>
              <a:ext cx="148439" cy="170063"/>
            </a:xfrm>
            <a:custGeom>
              <a:avLst/>
              <a:gdLst/>
              <a:ahLst/>
              <a:cxnLst/>
              <a:rect l="0" t="0" r="0" b="0"/>
              <a:pathLst>
                <a:path w="148439" h="170063">
                  <a:moveTo>
                    <a:pt x="95402" y="5589"/>
                  </a:moveTo>
                  <a:lnTo>
                    <a:pt x="78635" y="0"/>
                  </a:lnTo>
                  <a:lnTo>
                    <a:pt x="61044" y="375"/>
                  </a:lnTo>
                  <a:lnTo>
                    <a:pt x="42697" y="5611"/>
                  </a:lnTo>
                  <a:lnTo>
                    <a:pt x="4609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3725" y="67990"/>
                  </a:lnTo>
                  <a:lnTo>
                    <a:pt x="17222" y="79336"/>
                  </a:lnTo>
                  <a:lnTo>
                    <a:pt x="50141" y="86711"/>
                  </a:lnTo>
                  <a:lnTo>
                    <a:pt x="102016" y="90373"/>
                  </a:lnTo>
                  <a:lnTo>
                    <a:pt x="125248" y="95133"/>
                  </a:lnTo>
                  <a:lnTo>
                    <a:pt x="134017" y="100380"/>
                  </a:lnTo>
                  <a:lnTo>
                    <a:pt x="146879" y="115569"/>
                  </a:lnTo>
                  <a:lnTo>
                    <a:pt x="148438" y="123362"/>
                  </a:lnTo>
                  <a:lnTo>
                    <a:pt x="147137" y="130897"/>
                  </a:lnTo>
                  <a:lnTo>
                    <a:pt x="139452" y="145509"/>
                  </a:lnTo>
                  <a:lnTo>
                    <a:pt x="128238" y="159803"/>
                  </a:lnTo>
                  <a:lnTo>
                    <a:pt x="109216" y="167715"/>
                  </a:lnTo>
                  <a:lnTo>
                    <a:pt x="87504" y="170062"/>
                  </a:lnTo>
                  <a:lnTo>
                    <a:pt x="53288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168663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478039" y="3281556"/>
              <a:ext cx="164407" cy="152378"/>
            </a:xfrm>
            <a:custGeom>
              <a:avLst/>
              <a:gdLst/>
              <a:ahLst/>
              <a:cxnLst/>
              <a:rect l="0" t="0" r="0" b="0"/>
              <a:pathLst>
                <a:path w="164407" h="152378">
                  <a:moveTo>
                    <a:pt x="132821" y="55977"/>
                  </a:moveTo>
                  <a:lnTo>
                    <a:pt x="123245" y="31931"/>
                  </a:lnTo>
                  <a:lnTo>
                    <a:pt x="112577" y="17604"/>
                  </a:lnTo>
                  <a:lnTo>
                    <a:pt x="87828" y="1973"/>
                  </a:lnTo>
                  <a:lnTo>
                    <a:pt x="68370" y="0"/>
                  </a:lnTo>
                  <a:lnTo>
                    <a:pt x="49194" y="4192"/>
                  </a:lnTo>
                  <a:lnTo>
                    <a:pt x="32872" y="13854"/>
                  </a:lnTo>
                  <a:lnTo>
                    <a:pt x="10530" y="38037"/>
                  </a:lnTo>
                  <a:lnTo>
                    <a:pt x="2430" y="60482"/>
                  </a:lnTo>
                  <a:lnTo>
                    <a:pt x="0" y="84886"/>
                  </a:lnTo>
                  <a:lnTo>
                    <a:pt x="2819" y="107430"/>
                  </a:lnTo>
                  <a:lnTo>
                    <a:pt x="11091" y="126029"/>
                  </a:lnTo>
                  <a:lnTo>
                    <a:pt x="16573" y="134263"/>
                  </a:lnTo>
                  <a:lnTo>
                    <a:pt x="32022" y="146533"/>
                  </a:lnTo>
                  <a:lnTo>
                    <a:pt x="41055" y="151443"/>
                  </a:lnTo>
                  <a:lnTo>
                    <a:pt x="49417" y="152377"/>
                  </a:lnTo>
                  <a:lnTo>
                    <a:pt x="64947" y="147175"/>
                  </a:lnTo>
                  <a:lnTo>
                    <a:pt x="76528" y="133944"/>
                  </a:lnTo>
                  <a:lnTo>
                    <a:pt x="93495" y="96855"/>
                  </a:lnTo>
                  <a:lnTo>
                    <a:pt x="98942" y="60550"/>
                  </a:lnTo>
                  <a:lnTo>
                    <a:pt x="100876" y="56686"/>
                  </a:lnTo>
                  <a:lnTo>
                    <a:pt x="103335" y="58790"/>
                  </a:lnTo>
                  <a:lnTo>
                    <a:pt x="110357" y="71265"/>
                  </a:lnTo>
                  <a:lnTo>
                    <a:pt x="164406" y="129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1917914" y="3036550"/>
            <a:ext cx="5500334" cy="442198"/>
            <a:chOff x="1917914" y="3036550"/>
            <a:chExt cx="5500334" cy="442198"/>
          </a:xfrm>
        </p:grpSpPr>
        <p:sp>
          <p:nvSpPr>
            <p:cNvPr id="168" name="Freeform 167"/>
            <p:cNvSpPr/>
            <p:nvPr/>
          </p:nvSpPr>
          <p:spPr>
            <a:xfrm>
              <a:off x="1917914" y="3144249"/>
              <a:ext cx="170743" cy="308562"/>
            </a:xfrm>
            <a:custGeom>
              <a:avLst/>
              <a:gdLst/>
              <a:ahLst/>
              <a:cxnLst/>
              <a:rect l="0" t="0" r="0" b="0"/>
              <a:pathLst>
                <a:path w="170743" h="308562">
                  <a:moveTo>
                    <a:pt x="128628" y="208156"/>
                  </a:moveTo>
                  <a:lnTo>
                    <a:pt x="110647" y="184109"/>
                  </a:lnTo>
                  <a:lnTo>
                    <a:pt x="93730" y="169782"/>
                  </a:lnTo>
                  <a:lnTo>
                    <a:pt x="71394" y="164974"/>
                  </a:lnTo>
                  <a:lnTo>
                    <a:pt x="47039" y="167907"/>
                  </a:lnTo>
                  <a:lnTo>
                    <a:pt x="24516" y="177009"/>
                  </a:lnTo>
                  <a:lnTo>
                    <a:pt x="9046" y="191973"/>
                  </a:lnTo>
                  <a:lnTo>
                    <a:pt x="3284" y="200877"/>
                  </a:lnTo>
                  <a:lnTo>
                    <a:pt x="0" y="223248"/>
                  </a:lnTo>
                  <a:lnTo>
                    <a:pt x="7424" y="270149"/>
                  </a:lnTo>
                  <a:lnTo>
                    <a:pt x="22396" y="296974"/>
                  </a:lnTo>
                  <a:lnTo>
                    <a:pt x="30900" y="302463"/>
                  </a:lnTo>
                  <a:lnTo>
                    <a:pt x="52828" y="308561"/>
                  </a:lnTo>
                  <a:lnTo>
                    <a:pt x="62887" y="307848"/>
                  </a:lnTo>
                  <a:lnTo>
                    <a:pt x="80302" y="300817"/>
                  </a:lnTo>
                  <a:lnTo>
                    <a:pt x="92722" y="286773"/>
                  </a:lnTo>
                  <a:lnTo>
                    <a:pt x="117720" y="228720"/>
                  </a:lnTo>
                  <a:lnTo>
                    <a:pt x="134427" y="166930"/>
                  </a:lnTo>
                  <a:lnTo>
                    <a:pt x="135103" y="104779"/>
                  </a:lnTo>
                  <a:lnTo>
                    <a:pt x="124318" y="47096"/>
                  </a:lnTo>
                  <a:lnTo>
                    <a:pt x="112092" y="0"/>
                  </a:lnTo>
                  <a:lnTo>
                    <a:pt x="110585" y="1535"/>
                  </a:lnTo>
                  <a:lnTo>
                    <a:pt x="108167" y="43210"/>
                  </a:lnTo>
                  <a:lnTo>
                    <a:pt x="115983" y="105066"/>
                  </a:lnTo>
                  <a:lnTo>
                    <a:pt x="119498" y="131923"/>
                  </a:lnTo>
                  <a:lnTo>
                    <a:pt x="137700" y="190411"/>
                  </a:lnTo>
                  <a:lnTo>
                    <a:pt x="152907" y="246765"/>
                  </a:lnTo>
                  <a:lnTo>
                    <a:pt x="160086" y="260411"/>
                  </a:lnTo>
                  <a:lnTo>
                    <a:pt x="170742" y="271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123111" y="3264586"/>
              <a:ext cx="102757" cy="161519"/>
            </a:xfrm>
            <a:custGeom>
              <a:avLst/>
              <a:gdLst/>
              <a:ahLst/>
              <a:cxnLst/>
              <a:rect l="0" t="0" r="0" b="0"/>
              <a:pathLst>
                <a:path w="102757" h="161519">
                  <a:moveTo>
                    <a:pt x="7659" y="98347"/>
                  </a:moveTo>
                  <a:lnTo>
                    <a:pt x="31706" y="88772"/>
                  </a:lnTo>
                  <a:lnTo>
                    <a:pt x="89661" y="53683"/>
                  </a:lnTo>
                  <a:lnTo>
                    <a:pt x="97422" y="47514"/>
                  </a:lnTo>
                  <a:lnTo>
                    <a:pt x="101426" y="38722"/>
                  </a:lnTo>
                  <a:lnTo>
                    <a:pt x="102756" y="16475"/>
                  </a:lnTo>
                  <a:lnTo>
                    <a:pt x="97963" y="8671"/>
                  </a:lnTo>
                  <a:lnTo>
                    <a:pt x="90088" y="3468"/>
                  </a:lnTo>
                  <a:lnTo>
                    <a:pt x="80159" y="0"/>
                  </a:lnTo>
                  <a:lnTo>
                    <a:pt x="59769" y="2385"/>
                  </a:lnTo>
                  <a:lnTo>
                    <a:pt x="40178" y="12413"/>
                  </a:lnTo>
                  <a:lnTo>
                    <a:pt x="23671" y="28569"/>
                  </a:lnTo>
                  <a:lnTo>
                    <a:pt x="6814" y="57395"/>
                  </a:lnTo>
                  <a:lnTo>
                    <a:pt x="0" y="93752"/>
                  </a:lnTo>
                  <a:lnTo>
                    <a:pt x="3570" y="134161"/>
                  </a:lnTo>
                  <a:lnTo>
                    <a:pt x="9612" y="143280"/>
                  </a:lnTo>
                  <a:lnTo>
                    <a:pt x="18320" y="149359"/>
                  </a:lnTo>
                  <a:lnTo>
                    <a:pt x="60302" y="161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278169" y="3277609"/>
              <a:ext cx="115814" cy="128021"/>
            </a:xfrm>
            <a:custGeom>
              <a:avLst/>
              <a:gdLst/>
              <a:ahLst/>
              <a:cxnLst/>
              <a:rect l="0" t="0" r="0" b="0"/>
              <a:pathLst>
                <a:path w="115814" h="128021">
                  <a:moveTo>
                    <a:pt x="0" y="43210"/>
                  </a:moveTo>
                  <a:lnTo>
                    <a:pt x="16788" y="98255"/>
                  </a:lnTo>
                  <a:lnTo>
                    <a:pt x="19160" y="123047"/>
                  </a:lnTo>
                  <a:lnTo>
                    <a:pt x="18622" y="128020"/>
                  </a:lnTo>
                  <a:lnTo>
                    <a:pt x="17094" y="127826"/>
                  </a:lnTo>
                  <a:lnTo>
                    <a:pt x="6236" y="102299"/>
                  </a:lnTo>
                  <a:lnTo>
                    <a:pt x="821" y="41748"/>
                  </a:lnTo>
                  <a:lnTo>
                    <a:pt x="547" y="28198"/>
                  </a:lnTo>
                  <a:lnTo>
                    <a:pt x="3875" y="17994"/>
                  </a:lnTo>
                  <a:lnTo>
                    <a:pt x="16930" y="3537"/>
                  </a:lnTo>
                  <a:lnTo>
                    <a:pt x="26494" y="384"/>
                  </a:lnTo>
                  <a:lnTo>
                    <a:pt x="49600" y="0"/>
                  </a:lnTo>
                  <a:lnTo>
                    <a:pt x="59973" y="3875"/>
                  </a:lnTo>
                  <a:lnTo>
                    <a:pt x="77737" y="17539"/>
                  </a:lnTo>
                  <a:lnTo>
                    <a:pt x="95303" y="44963"/>
                  </a:lnTo>
                  <a:lnTo>
                    <a:pt x="115813" y="95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446400" y="3268177"/>
              <a:ext cx="119094" cy="142220"/>
            </a:xfrm>
            <a:custGeom>
              <a:avLst/>
              <a:gdLst/>
              <a:ahLst/>
              <a:cxnLst/>
              <a:rect l="0" t="0" r="0" b="0"/>
              <a:pathLst>
                <a:path w="119094" h="142220">
                  <a:moveTo>
                    <a:pt x="63396" y="10528"/>
                  </a:moveTo>
                  <a:lnTo>
                    <a:pt x="46629" y="4939"/>
                  </a:lnTo>
                  <a:lnTo>
                    <a:pt x="39350" y="5632"/>
                  </a:lnTo>
                  <a:lnTo>
                    <a:pt x="25022" y="12642"/>
                  </a:lnTo>
                  <a:lnTo>
                    <a:pt x="3803" y="35331"/>
                  </a:lnTo>
                  <a:lnTo>
                    <a:pt x="271" y="44611"/>
                  </a:lnTo>
                  <a:lnTo>
                    <a:pt x="0" y="100675"/>
                  </a:lnTo>
                  <a:lnTo>
                    <a:pt x="6364" y="121173"/>
                  </a:lnTo>
                  <a:lnTo>
                    <a:pt x="11337" y="129915"/>
                  </a:lnTo>
                  <a:lnTo>
                    <a:pt x="19331" y="135743"/>
                  </a:lnTo>
                  <a:lnTo>
                    <a:pt x="40692" y="142219"/>
                  </a:lnTo>
                  <a:lnTo>
                    <a:pt x="50600" y="141605"/>
                  </a:lnTo>
                  <a:lnTo>
                    <a:pt x="67847" y="134685"/>
                  </a:lnTo>
                  <a:lnTo>
                    <a:pt x="90711" y="117636"/>
                  </a:lnTo>
                  <a:lnTo>
                    <a:pt x="106714" y="92177"/>
                  </a:lnTo>
                  <a:lnTo>
                    <a:pt x="118865" y="62406"/>
                  </a:lnTo>
                  <a:lnTo>
                    <a:pt x="119093" y="52133"/>
                  </a:lnTo>
                  <a:lnTo>
                    <a:pt x="113106" y="31359"/>
                  </a:lnTo>
                  <a:lnTo>
                    <a:pt x="102647" y="16667"/>
                  </a:lnTo>
                  <a:lnTo>
                    <a:pt x="844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594024" y="3254753"/>
              <a:ext cx="242156" cy="118710"/>
            </a:xfrm>
            <a:custGeom>
              <a:avLst/>
              <a:gdLst/>
              <a:ahLst/>
              <a:cxnLst/>
              <a:rect l="0" t="0" r="0" b="0"/>
              <a:pathLst>
                <a:path w="242156" h="118710">
                  <a:moveTo>
                    <a:pt x="0" y="34481"/>
                  </a:moveTo>
                  <a:lnTo>
                    <a:pt x="15641" y="52462"/>
                  </a:lnTo>
                  <a:lnTo>
                    <a:pt x="34844" y="98633"/>
                  </a:lnTo>
                  <a:lnTo>
                    <a:pt x="37267" y="100646"/>
                  </a:lnTo>
                  <a:lnTo>
                    <a:pt x="38883" y="97308"/>
                  </a:lnTo>
                  <a:lnTo>
                    <a:pt x="39508" y="82291"/>
                  </a:lnTo>
                  <a:lnTo>
                    <a:pt x="32860" y="28255"/>
                  </a:lnTo>
                  <a:lnTo>
                    <a:pt x="35944" y="18632"/>
                  </a:lnTo>
                  <a:lnTo>
                    <a:pt x="41510" y="11047"/>
                  </a:lnTo>
                  <a:lnTo>
                    <a:pt x="48731" y="4820"/>
                  </a:lnTo>
                  <a:lnTo>
                    <a:pt x="55884" y="3009"/>
                  </a:lnTo>
                  <a:lnTo>
                    <a:pt x="62992" y="4141"/>
                  </a:lnTo>
                  <a:lnTo>
                    <a:pt x="77130" y="11638"/>
                  </a:lnTo>
                  <a:lnTo>
                    <a:pt x="98242" y="30182"/>
                  </a:lnTo>
                  <a:lnTo>
                    <a:pt x="112294" y="47778"/>
                  </a:lnTo>
                  <a:lnTo>
                    <a:pt x="115807" y="50365"/>
                  </a:lnTo>
                  <a:lnTo>
                    <a:pt x="116979" y="48580"/>
                  </a:lnTo>
                  <a:lnTo>
                    <a:pt x="117501" y="37238"/>
                  </a:lnTo>
                  <a:lnTo>
                    <a:pt x="121633" y="20498"/>
                  </a:lnTo>
                  <a:lnTo>
                    <a:pt x="126712" y="13461"/>
                  </a:lnTo>
                  <a:lnTo>
                    <a:pt x="141714" y="2522"/>
                  </a:lnTo>
                  <a:lnTo>
                    <a:pt x="160080" y="0"/>
                  </a:lnTo>
                  <a:lnTo>
                    <a:pt x="169891" y="965"/>
                  </a:lnTo>
                  <a:lnTo>
                    <a:pt x="187031" y="8277"/>
                  </a:lnTo>
                  <a:lnTo>
                    <a:pt x="217099" y="32034"/>
                  </a:lnTo>
                  <a:lnTo>
                    <a:pt x="225170" y="51721"/>
                  </a:lnTo>
                  <a:lnTo>
                    <a:pt x="239393" y="109015"/>
                  </a:lnTo>
                  <a:lnTo>
                    <a:pt x="242155" y="1187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909879" y="325764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888822" y="31944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994107" y="3236961"/>
              <a:ext cx="136871" cy="140087"/>
            </a:xfrm>
            <a:custGeom>
              <a:avLst/>
              <a:gdLst/>
              <a:ahLst/>
              <a:cxnLst/>
              <a:rect l="0" t="0" r="0" b="0"/>
              <a:pathLst>
                <a:path w="136871" h="140087">
                  <a:moveTo>
                    <a:pt x="0" y="52273"/>
                  </a:moveTo>
                  <a:lnTo>
                    <a:pt x="14572" y="94964"/>
                  </a:lnTo>
                  <a:lnTo>
                    <a:pt x="33814" y="136615"/>
                  </a:lnTo>
                  <a:lnTo>
                    <a:pt x="34241" y="140086"/>
                  </a:lnTo>
                  <a:lnTo>
                    <a:pt x="32186" y="138891"/>
                  </a:lnTo>
                  <a:lnTo>
                    <a:pt x="24833" y="128204"/>
                  </a:lnTo>
                  <a:lnTo>
                    <a:pt x="7054" y="77177"/>
                  </a:lnTo>
                  <a:lnTo>
                    <a:pt x="2090" y="37295"/>
                  </a:lnTo>
                  <a:lnTo>
                    <a:pt x="7168" y="15980"/>
                  </a:lnTo>
                  <a:lnTo>
                    <a:pt x="11798" y="7021"/>
                  </a:lnTo>
                  <a:lnTo>
                    <a:pt x="19563" y="2218"/>
                  </a:lnTo>
                  <a:lnTo>
                    <a:pt x="40670" y="0"/>
                  </a:lnTo>
                  <a:lnTo>
                    <a:pt x="59410" y="6034"/>
                  </a:lnTo>
                  <a:lnTo>
                    <a:pt x="90504" y="28971"/>
                  </a:lnTo>
                  <a:lnTo>
                    <a:pt x="118006" y="64437"/>
                  </a:lnTo>
                  <a:lnTo>
                    <a:pt x="132798" y="98999"/>
                  </a:lnTo>
                  <a:lnTo>
                    <a:pt x="136870" y="115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189606" y="3246018"/>
              <a:ext cx="162471" cy="118328"/>
            </a:xfrm>
            <a:custGeom>
              <a:avLst/>
              <a:gdLst/>
              <a:ahLst/>
              <a:cxnLst/>
              <a:rect l="0" t="0" r="0" b="0"/>
              <a:pathLst>
                <a:path w="162471" h="118328">
                  <a:moveTo>
                    <a:pt x="88770" y="64273"/>
                  </a:moveTo>
                  <a:lnTo>
                    <a:pt x="68527" y="20310"/>
                  </a:lnTo>
                  <a:lnTo>
                    <a:pt x="52867" y="6519"/>
                  </a:lnTo>
                  <a:lnTo>
                    <a:pt x="43778" y="1204"/>
                  </a:lnTo>
                  <a:lnTo>
                    <a:pt x="34209" y="0"/>
                  </a:lnTo>
                  <a:lnTo>
                    <a:pt x="14218" y="4902"/>
                  </a:lnTo>
                  <a:lnTo>
                    <a:pt x="7483" y="11824"/>
                  </a:lnTo>
                  <a:lnTo>
                    <a:pt x="0" y="31993"/>
                  </a:lnTo>
                  <a:lnTo>
                    <a:pt x="1377" y="69656"/>
                  </a:lnTo>
                  <a:lnTo>
                    <a:pt x="9375" y="90452"/>
                  </a:lnTo>
                  <a:lnTo>
                    <a:pt x="14783" y="99273"/>
                  </a:lnTo>
                  <a:lnTo>
                    <a:pt x="30151" y="112194"/>
                  </a:lnTo>
                  <a:lnTo>
                    <a:pt x="39162" y="117277"/>
                  </a:lnTo>
                  <a:lnTo>
                    <a:pt x="47509" y="118327"/>
                  </a:lnTo>
                  <a:lnTo>
                    <a:pt x="63023" y="113253"/>
                  </a:lnTo>
                  <a:lnTo>
                    <a:pt x="84911" y="91654"/>
                  </a:lnTo>
                  <a:lnTo>
                    <a:pt x="88538" y="81357"/>
                  </a:lnTo>
                  <a:lnTo>
                    <a:pt x="90391" y="52697"/>
                  </a:lnTo>
                  <a:lnTo>
                    <a:pt x="92191" y="53046"/>
                  </a:lnTo>
                  <a:lnTo>
                    <a:pt x="109074" y="73234"/>
                  </a:lnTo>
                  <a:lnTo>
                    <a:pt x="133781" y="87335"/>
                  </a:lnTo>
                  <a:lnTo>
                    <a:pt x="141004" y="89006"/>
                  </a:lnTo>
                  <a:lnTo>
                    <a:pt x="162470" y="85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362604" y="3110249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8645" y="152706"/>
                  </a:lnTo>
                  <a:lnTo>
                    <a:pt x="35240" y="209883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309962" y="317342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8"/>
                  </a:lnTo>
                  <a:lnTo>
                    <a:pt x="26268" y="29559"/>
                  </a:lnTo>
                  <a:lnTo>
                    <a:pt x="11674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476308" y="3247120"/>
              <a:ext cx="125044" cy="107827"/>
            </a:xfrm>
            <a:custGeom>
              <a:avLst/>
              <a:gdLst/>
              <a:ahLst/>
              <a:cxnLst/>
              <a:rect l="0" t="0" r="0" b="0"/>
              <a:pathLst>
                <a:path w="125044" h="107827">
                  <a:moveTo>
                    <a:pt x="75809" y="10528"/>
                  </a:moveTo>
                  <a:lnTo>
                    <a:pt x="59042" y="4939"/>
                  </a:lnTo>
                  <a:lnTo>
                    <a:pt x="51763" y="5632"/>
                  </a:lnTo>
                  <a:lnTo>
                    <a:pt x="37436" y="12642"/>
                  </a:lnTo>
                  <a:lnTo>
                    <a:pt x="16216" y="29742"/>
                  </a:lnTo>
                  <a:lnTo>
                    <a:pt x="701" y="55216"/>
                  </a:lnTo>
                  <a:lnTo>
                    <a:pt x="0" y="64887"/>
                  </a:lnTo>
                  <a:lnTo>
                    <a:pt x="5462" y="84990"/>
                  </a:lnTo>
                  <a:lnTo>
                    <a:pt x="18807" y="99385"/>
                  </a:lnTo>
                  <a:lnTo>
                    <a:pt x="27280" y="104861"/>
                  </a:lnTo>
                  <a:lnTo>
                    <a:pt x="49171" y="107826"/>
                  </a:lnTo>
                  <a:lnTo>
                    <a:pt x="95764" y="100198"/>
                  </a:lnTo>
                  <a:lnTo>
                    <a:pt x="104320" y="94874"/>
                  </a:lnTo>
                  <a:lnTo>
                    <a:pt x="116947" y="79601"/>
                  </a:lnTo>
                  <a:lnTo>
                    <a:pt x="125043" y="45682"/>
                  </a:lnTo>
                  <a:lnTo>
                    <a:pt x="120698" y="25762"/>
                  </a:lnTo>
                  <a:lnTo>
                    <a:pt x="1073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653551" y="3205006"/>
              <a:ext cx="56495" cy="134377"/>
            </a:xfrm>
            <a:custGeom>
              <a:avLst/>
              <a:gdLst/>
              <a:ahLst/>
              <a:cxnLst/>
              <a:rect l="0" t="0" r="0" b="0"/>
              <a:pathLst>
                <a:path w="56495" h="134377">
                  <a:moveTo>
                    <a:pt x="3851" y="94756"/>
                  </a:moveTo>
                  <a:lnTo>
                    <a:pt x="13427" y="118803"/>
                  </a:lnTo>
                  <a:lnTo>
                    <a:pt x="24095" y="133130"/>
                  </a:lnTo>
                  <a:lnTo>
                    <a:pt x="26706" y="134376"/>
                  </a:lnTo>
                  <a:lnTo>
                    <a:pt x="27277" y="131698"/>
                  </a:lnTo>
                  <a:lnTo>
                    <a:pt x="26487" y="126403"/>
                  </a:lnTo>
                  <a:lnTo>
                    <a:pt x="1328" y="72781"/>
                  </a:lnTo>
                  <a:lnTo>
                    <a:pt x="0" y="49115"/>
                  </a:lnTo>
                  <a:lnTo>
                    <a:pt x="1284" y="36253"/>
                  </a:lnTo>
                  <a:lnTo>
                    <a:pt x="6819" y="27678"/>
                  </a:lnTo>
                  <a:lnTo>
                    <a:pt x="15188" y="21961"/>
                  </a:lnTo>
                  <a:lnTo>
                    <a:pt x="56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959586" y="3226063"/>
              <a:ext cx="121394" cy="130819"/>
            </a:xfrm>
            <a:custGeom>
              <a:avLst/>
              <a:gdLst/>
              <a:ahLst/>
              <a:cxnLst/>
              <a:rect l="0" t="0" r="0" b="0"/>
              <a:pathLst>
                <a:path w="121394" h="130819">
                  <a:moveTo>
                    <a:pt x="66314" y="0"/>
                  </a:moveTo>
                  <a:lnTo>
                    <a:pt x="35032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5" y="44993"/>
                  </a:lnTo>
                  <a:lnTo>
                    <a:pt x="0" y="67570"/>
                  </a:lnTo>
                  <a:lnTo>
                    <a:pt x="8111" y="114602"/>
                  </a:lnTo>
                  <a:lnTo>
                    <a:pt x="14644" y="122025"/>
                  </a:lnTo>
                  <a:lnTo>
                    <a:pt x="34381" y="130273"/>
                  </a:lnTo>
                  <a:lnTo>
                    <a:pt x="55630" y="130818"/>
                  </a:lnTo>
                  <a:lnTo>
                    <a:pt x="76773" y="125992"/>
                  </a:lnTo>
                  <a:lnTo>
                    <a:pt x="97869" y="116048"/>
                  </a:lnTo>
                  <a:lnTo>
                    <a:pt x="112703" y="100709"/>
                  </a:lnTo>
                  <a:lnTo>
                    <a:pt x="118297" y="91706"/>
                  </a:lnTo>
                  <a:lnTo>
                    <a:pt x="121393" y="72344"/>
                  </a:lnTo>
                  <a:lnTo>
                    <a:pt x="113848" y="31318"/>
                  </a:lnTo>
                  <a:lnTo>
                    <a:pt x="978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16061" y="3089192"/>
              <a:ext cx="78295" cy="263214"/>
            </a:xfrm>
            <a:custGeom>
              <a:avLst/>
              <a:gdLst/>
              <a:ahLst/>
              <a:cxnLst/>
              <a:rect l="0" t="0" r="0" b="0"/>
              <a:pathLst>
                <a:path w="78295" h="263214">
                  <a:moveTo>
                    <a:pt x="78294" y="263213"/>
                  </a:moveTo>
                  <a:lnTo>
                    <a:pt x="60336" y="209338"/>
                  </a:lnTo>
                  <a:lnTo>
                    <a:pt x="48927" y="179789"/>
                  </a:lnTo>
                  <a:lnTo>
                    <a:pt x="27824" y="142013"/>
                  </a:lnTo>
                  <a:lnTo>
                    <a:pt x="8391" y="84906"/>
                  </a:lnTo>
                  <a:lnTo>
                    <a:pt x="0" y="52844"/>
                  </a:lnTo>
                  <a:lnTo>
                    <a:pt x="1773" y="31675"/>
                  </a:lnTo>
                  <a:lnTo>
                    <a:pt x="6223" y="23456"/>
                  </a:lnTo>
                  <a:lnTo>
                    <a:pt x="20527" y="11205"/>
                  </a:lnTo>
                  <a:lnTo>
                    <a:pt x="35463" y="4980"/>
                  </a:lnTo>
                  <a:lnTo>
                    <a:pt x="572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120656" y="322606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630487" y="3131306"/>
              <a:ext cx="6067" cy="231628"/>
            </a:xfrm>
            <a:custGeom>
              <a:avLst/>
              <a:gdLst/>
              <a:ahLst/>
              <a:cxnLst/>
              <a:rect l="0" t="0" r="0" b="0"/>
              <a:pathLst>
                <a:path w="6067" h="231628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761" y="159757"/>
                  </a:lnTo>
                  <a:lnTo>
                    <a:pt x="6025" y="218928"/>
                  </a:lnTo>
                  <a:lnTo>
                    <a:pt x="606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705698" y="3141835"/>
              <a:ext cx="197348" cy="217750"/>
            </a:xfrm>
            <a:custGeom>
              <a:avLst/>
              <a:gdLst/>
              <a:ahLst/>
              <a:cxnLst/>
              <a:rect l="0" t="0" r="0" b="0"/>
              <a:pathLst>
                <a:path w="197348" h="217750">
                  <a:moveTo>
                    <a:pt x="78254" y="0"/>
                  </a:moveTo>
                  <a:lnTo>
                    <a:pt x="61486" y="5589"/>
                  </a:lnTo>
                  <a:lnTo>
                    <a:pt x="47015" y="17692"/>
                  </a:lnTo>
                  <a:lnTo>
                    <a:pt x="28833" y="44236"/>
                  </a:lnTo>
                  <a:lnTo>
                    <a:pt x="8488" y="96206"/>
                  </a:lnTo>
                  <a:lnTo>
                    <a:pt x="0" y="133660"/>
                  </a:lnTo>
                  <a:lnTo>
                    <a:pt x="6427" y="178351"/>
                  </a:lnTo>
                  <a:lnTo>
                    <a:pt x="9313" y="189090"/>
                  </a:lnTo>
                  <a:lnTo>
                    <a:pt x="14745" y="197420"/>
                  </a:lnTo>
                  <a:lnTo>
                    <a:pt x="30140" y="209795"/>
                  </a:lnTo>
                  <a:lnTo>
                    <a:pt x="64128" y="217749"/>
                  </a:lnTo>
                  <a:lnTo>
                    <a:pt x="98244" y="214517"/>
                  </a:lnTo>
                  <a:lnTo>
                    <a:pt x="130580" y="200561"/>
                  </a:lnTo>
                  <a:lnTo>
                    <a:pt x="156798" y="181608"/>
                  </a:lnTo>
                  <a:lnTo>
                    <a:pt x="179385" y="155585"/>
                  </a:lnTo>
                  <a:lnTo>
                    <a:pt x="195306" y="120058"/>
                  </a:lnTo>
                  <a:lnTo>
                    <a:pt x="197347" y="96643"/>
                  </a:lnTo>
                  <a:lnTo>
                    <a:pt x="193185" y="74538"/>
                  </a:lnTo>
                  <a:lnTo>
                    <a:pt x="177688" y="43532"/>
                  </a:lnTo>
                  <a:lnTo>
                    <a:pt x="164951" y="26756"/>
                  </a:lnTo>
                  <a:lnTo>
                    <a:pt x="145252" y="14621"/>
                  </a:lnTo>
                  <a:lnTo>
                    <a:pt x="1098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973465" y="3362933"/>
              <a:ext cx="45642" cy="115815"/>
            </a:xfrm>
            <a:custGeom>
              <a:avLst/>
              <a:gdLst/>
              <a:ahLst/>
              <a:cxnLst/>
              <a:rect l="0" t="0" r="0" b="0"/>
              <a:pathLst>
                <a:path w="45642" h="115815">
                  <a:moveTo>
                    <a:pt x="0" y="0"/>
                  </a:moveTo>
                  <a:lnTo>
                    <a:pt x="34746" y="37087"/>
                  </a:lnTo>
                  <a:lnTo>
                    <a:pt x="43908" y="55088"/>
                  </a:lnTo>
                  <a:lnTo>
                    <a:pt x="45641" y="74787"/>
                  </a:lnTo>
                  <a:lnTo>
                    <a:pt x="44465" y="84953"/>
                  </a:lnTo>
                  <a:lnTo>
                    <a:pt x="41342" y="92900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20559" y="3131306"/>
              <a:ext cx="5590" cy="242157"/>
            </a:xfrm>
            <a:custGeom>
              <a:avLst/>
              <a:gdLst/>
              <a:ahLst/>
              <a:cxnLst/>
              <a:rect l="0" t="0" r="0" b="0"/>
              <a:pathLst>
                <a:path w="5590" h="242157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5284" y="134756"/>
                  </a:lnTo>
                  <a:lnTo>
                    <a:pt x="5529" y="194251"/>
                  </a:lnTo>
                  <a:lnTo>
                    <a:pt x="558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308162" y="3149591"/>
              <a:ext cx="163415" cy="192287"/>
            </a:xfrm>
            <a:custGeom>
              <a:avLst/>
              <a:gdLst/>
              <a:ahLst/>
              <a:cxnLst/>
              <a:rect l="0" t="0" r="0" b="0"/>
              <a:pathLst>
                <a:path w="163415" h="192287">
                  <a:moveTo>
                    <a:pt x="96971" y="13301"/>
                  </a:moveTo>
                  <a:lnTo>
                    <a:pt x="85792" y="2123"/>
                  </a:lnTo>
                  <a:lnTo>
                    <a:pt x="78990" y="0"/>
                  </a:lnTo>
                  <a:lnTo>
                    <a:pt x="62073" y="760"/>
                  </a:lnTo>
                  <a:lnTo>
                    <a:pt x="45976" y="11236"/>
                  </a:lnTo>
                  <a:lnTo>
                    <a:pt x="16578" y="46558"/>
                  </a:lnTo>
                  <a:lnTo>
                    <a:pt x="881" y="82557"/>
                  </a:lnTo>
                  <a:lnTo>
                    <a:pt x="0" y="122858"/>
                  </a:lnTo>
                  <a:lnTo>
                    <a:pt x="7148" y="158846"/>
                  </a:lnTo>
                  <a:lnTo>
                    <a:pt x="19615" y="177813"/>
                  </a:lnTo>
                  <a:lnTo>
                    <a:pt x="27852" y="186147"/>
                  </a:lnTo>
                  <a:lnTo>
                    <a:pt x="38024" y="190533"/>
                  </a:lnTo>
                  <a:lnTo>
                    <a:pt x="61804" y="192286"/>
                  </a:lnTo>
                  <a:lnTo>
                    <a:pt x="95910" y="186696"/>
                  </a:lnTo>
                  <a:lnTo>
                    <a:pt x="114436" y="174593"/>
                  </a:lnTo>
                  <a:lnTo>
                    <a:pt x="151480" y="135406"/>
                  </a:lnTo>
                  <a:lnTo>
                    <a:pt x="161361" y="116703"/>
                  </a:lnTo>
                  <a:lnTo>
                    <a:pt x="163414" y="96692"/>
                  </a:lnTo>
                  <a:lnTo>
                    <a:pt x="155199" y="55250"/>
                  </a:lnTo>
                  <a:lnTo>
                    <a:pt x="140090" y="29370"/>
                  </a:lnTo>
                  <a:lnTo>
                    <a:pt x="130563" y="20443"/>
                  </a:lnTo>
                  <a:lnTo>
                    <a:pt x="118028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512686" y="3173421"/>
              <a:ext cx="182896" cy="164998"/>
            </a:xfrm>
            <a:custGeom>
              <a:avLst/>
              <a:gdLst/>
              <a:ahLst/>
              <a:cxnLst/>
              <a:rect l="0" t="0" r="0" b="0"/>
              <a:pathLst>
                <a:path w="182896" h="164998">
                  <a:moveTo>
                    <a:pt x="71431" y="10528"/>
                  </a:moveTo>
                  <a:lnTo>
                    <a:pt x="54664" y="4939"/>
                  </a:lnTo>
                  <a:lnTo>
                    <a:pt x="47385" y="5632"/>
                  </a:lnTo>
                  <a:lnTo>
                    <a:pt x="33058" y="12641"/>
                  </a:lnTo>
                  <a:lnTo>
                    <a:pt x="22011" y="26675"/>
                  </a:lnTo>
                  <a:lnTo>
                    <a:pt x="5388" y="64280"/>
                  </a:lnTo>
                  <a:lnTo>
                    <a:pt x="0" y="100674"/>
                  </a:lnTo>
                  <a:lnTo>
                    <a:pt x="3993" y="135504"/>
                  </a:lnTo>
                  <a:lnTo>
                    <a:pt x="8925" y="144148"/>
                  </a:lnTo>
                  <a:lnTo>
                    <a:pt x="23764" y="156872"/>
                  </a:lnTo>
                  <a:lnTo>
                    <a:pt x="45177" y="163307"/>
                  </a:lnTo>
                  <a:lnTo>
                    <a:pt x="69121" y="164997"/>
                  </a:lnTo>
                  <a:lnTo>
                    <a:pt x="123770" y="153499"/>
                  </a:lnTo>
                  <a:lnTo>
                    <a:pt x="149980" y="138028"/>
                  </a:lnTo>
                  <a:lnTo>
                    <a:pt x="172564" y="113037"/>
                  </a:lnTo>
                  <a:lnTo>
                    <a:pt x="180720" y="90403"/>
                  </a:lnTo>
                  <a:lnTo>
                    <a:pt x="182895" y="77816"/>
                  </a:lnTo>
                  <a:lnTo>
                    <a:pt x="179073" y="54472"/>
                  </a:lnTo>
                  <a:lnTo>
                    <a:pt x="168405" y="33568"/>
                  </a:lnTo>
                  <a:lnTo>
                    <a:pt x="1346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752573" y="3341876"/>
              <a:ext cx="35764" cy="115815"/>
            </a:xfrm>
            <a:custGeom>
              <a:avLst/>
              <a:gdLst/>
              <a:ahLst/>
              <a:cxnLst/>
              <a:rect l="0" t="0" r="0" b="0"/>
              <a:pathLst>
                <a:path w="35764" h="115815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5763" y="84664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100014" y="309972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4268" y="62280"/>
                  </a:lnTo>
                  <a:lnTo>
                    <a:pt x="843" y="119450"/>
                  </a:lnTo>
                  <a:lnTo>
                    <a:pt x="5755" y="17554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194770" y="3320819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9359" y="3128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273393" y="3141835"/>
              <a:ext cx="71350" cy="189643"/>
            </a:xfrm>
            <a:custGeom>
              <a:avLst/>
              <a:gdLst/>
              <a:ahLst/>
              <a:cxnLst/>
              <a:rect l="0" t="0" r="0" b="0"/>
              <a:pathLst>
                <a:path w="71350" h="189643">
                  <a:moveTo>
                    <a:pt x="37191" y="10528"/>
                  </a:moveTo>
                  <a:lnTo>
                    <a:pt x="13472" y="54491"/>
                  </a:lnTo>
                  <a:lnTo>
                    <a:pt x="3521" y="113862"/>
                  </a:lnTo>
                  <a:lnTo>
                    <a:pt x="0" y="136003"/>
                  </a:lnTo>
                  <a:lnTo>
                    <a:pt x="2334" y="157542"/>
                  </a:lnTo>
                  <a:lnTo>
                    <a:pt x="10390" y="175693"/>
                  </a:lnTo>
                  <a:lnTo>
                    <a:pt x="15814" y="183809"/>
                  </a:lnTo>
                  <a:lnTo>
                    <a:pt x="22940" y="188050"/>
                  </a:lnTo>
                  <a:lnTo>
                    <a:pt x="40215" y="189642"/>
                  </a:lnTo>
                  <a:lnTo>
                    <a:pt x="47396" y="186090"/>
                  </a:lnTo>
                  <a:lnTo>
                    <a:pt x="58494" y="172783"/>
                  </a:lnTo>
                  <a:lnTo>
                    <a:pt x="71319" y="139972"/>
                  </a:lnTo>
                  <a:lnTo>
                    <a:pt x="71349" y="100615"/>
                  </a:lnTo>
                  <a:lnTo>
                    <a:pt x="59709" y="47734"/>
                  </a:lnTo>
                  <a:lnTo>
                    <a:pt x="266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387514" y="3141835"/>
              <a:ext cx="94540" cy="179025"/>
            </a:xfrm>
            <a:custGeom>
              <a:avLst/>
              <a:gdLst/>
              <a:ahLst/>
              <a:cxnLst/>
              <a:rect l="0" t="0" r="0" b="0"/>
              <a:pathLst>
                <a:path w="94540" h="179025">
                  <a:moveTo>
                    <a:pt x="38883" y="0"/>
                  </a:moveTo>
                  <a:lnTo>
                    <a:pt x="11372" y="53875"/>
                  </a:lnTo>
                  <a:lnTo>
                    <a:pt x="0" y="98119"/>
                  </a:lnTo>
                  <a:lnTo>
                    <a:pt x="846" y="134747"/>
                  </a:lnTo>
                  <a:lnTo>
                    <a:pt x="6770" y="155814"/>
                  </a:lnTo>
                  <a:lnTo>
                    <a:pt x="17202" y="172976"/>
                  </a:lnTo>
                  <a:lnTo>
                    <a:pt x="25599" y="177318"/>
                  </a:lnTo>
                  <a:lnTo>
                    <a:pt x="47407" y="179024"/>
                  </a:lnTo>
                  <a:lnTo>
                    <a:pt x="57434" y="175501"/>
                  </a:lnTo>
                  <a:lnTo>
                    <a:pt x="74814" y="162229"/>
                  </a:lnTo>
                  <a:lnTo>
                    <a:pt x="92164" y="135025"/>
                  </a:lnTo>
                  <a:lnTo>
                    <a:pt x="94539" y="111874"/>
                  </a:lnTo>
                  <a:lnTo>
                    <a:pt x="86531" y="64472"/>
                  </a:lnTo>
                  <a:lnTo>
                    <a:pt x="5994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502361" y="3141835"/>
              <a:ext cx="151330" cy="202892"/>
            </a:xfrm>
            <a:custGeom>
              <a:avLst/>
              <a:gdLst/>
              <a:ahLst/>
              <a:cxnLst/>
              <a:rect l="0" t="0" r="0" b="0"/>
              <a:pathLst>
                <a:path w="151330" h="202892">
                  <a:moveTo>
                    <a:pt x="92492" y="10528"/>
                  </a:moveTo>
                  <a:lnTo>
                    <a:pt x="68446" y="20104"/>
                  </a:lnTo>
                  <a:lnTo>
                    <a:pt x="32899" y="49932"/>
                  </a:lnTo>
                  <a:lnTo>
                    <a:pt x="17383" y="76016"/>
                  </a:lnTo>
                  <a:lnTo>
                    <a:pt x="2830" y="124676"/>
                  </a:lnTo>
                  <a:lnTo>
                    <a:pt x="0" y="151728"/>
                  </a:lnTo>
                  <a:lnTo>
                    <a:pt x="4981" y="173109"/>
                  </a:lnTo>
                  <a:lnTo>
                    <a:pt x="9584" y="182087"/>
                  </a:lnTo>
                  <a:lnTo>
                    <a:pt x="24059" y="195181"/>
                  </a:lnTo>
                  <a:lnTo>
                    <a:pt x="32832" y="200311"/>
                  </a:lnTo>
                  <a:lnTo>
                    <a:pt x="51939" y="202891"/>
                  </a:lnTo>
                  <a:lnTo>
                    <a:pt x="72129" y="198968"/>
                  </a:lnTo>
                  <a:lnTo>
                    <a:pt x="92800" y="189426"/>
                  </a:lnTo>
                  <a:lnTo>
                    <a:pt x="118580" y="165311"/>
                  </a:lnTo>
                  <a:lnTo>
                    <a:pt x="141036" y="130349"/>
                  </a:lnTo>
                  <a:lnTo>
                    <a:pt x="151329" y="90355"/>
                  </a:lnTo>
                  <a:lnTo>
                    <a:pt x="148790" y="54458"/>
                  </a:lnTo>
                  <a:lnTo>
                    <a:pt x="140520" y="35512"/>
                  </a:lnTo>
                  <a:lnTo>
                    <a:pt x="129045" y="20462"/>
                  </a:lnTo>
                  <a:lnTo>
                    <a:pt x="1030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721195" y="3352405"/>
              <a:ext cx="34531" cy="94757"/>
            </a:xfrm>
            <a:custGeom>
              <a:avLst/>
              <a:gdLst/>
              <a:ahLst/>
              <a:cxnLst/>
              <a:rect l="0" t="0" r="0" b="0"/>
              <a:pathLst>
                <a:path w="34531" h="94757">
                  <a:moveTo>
                    <a:pt x="10528" y="0"/>
                  </a:moveTo>
                  <a:lnTo>
                    <a:pt x="34248" y="43962"/>
                  </a:lnTo>
                  <a:lnTo>
                    <a:pt x="34530" y="52705"/>
                  </a:lnTo>
                  <a:lnTo>
                    <a:pt x="28605" y="68658"/>
                  </a:lnTo>
                  <a:lnTo>
                    <a:pt x="18173" y="8042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875186" y="3149803"/>
              <a:ext cx="161911" cy="175324"/>
            </a:xfrm>
            <a:custGeom>
              <a:avLst/>
              <a:gdLst/>
              <a:ahLst/>
              <a:cxnLst/>
              <a:rect l="0" t="0" r="0" b="0"/>
              <a:pathLst>
                <a:path w="161911" h="175324">
                  <a:moveTo>
                    <a:pt x="35522" y="97317"/>
                  </a:moveTo>
                  <a:lnTo>
                    <a:pt x="94139" y="91727"/>
                  </a:lnTo>
                  <a:lnTo>
                    <a:pt x="138738" y="78188"/>
                  </a:lnTo>
                  <a:lnTo>
                    <a:pt x="155875" y="66978"/>
                  </a:lnTo>
                  <a:lnTo>
                    <a:pt x="160211" y="58374"/>
                  </a:lnTo>
                  <a:lnTo>
                    <a:pt x="161910" y="36335"/>
                  </a:lnTo>
                  <a:lnTo>
                    <a:pt x="158385" y="27416"/>
                  </a:lnTo>
                  <a:lnTo>
                    <a:pt x="145110" y="14387"/>
                  </a:lnTo>
                  <a:lnTo>
                    <a:pt x="117905" y="475"/>
                  </a:lnTo>
                  <a:lnTo>
                    <a:pt x="107992" y="0"/>
                  </a:lnTo>
                  <a:lnTo>
                    <a:pt x="87618" y="5712"/>
                  </a:lnTo>
                  <a:lnTo>
                    <a:pt x="38570" y="35023"/>
                  </a:lnTo>
                  <a:lnTo>
                    <a:pt x="24008" y="49743"/>
                  </a:lnTo>
                  <a:lnTo>
                    <a:pt x="1222" y="97984"/>
                  </a:lnTo>
                  <a:lnTo>
                    <a:pt x="0" y="118671"/>
                  </a:lnTo>
                  <a:lnTo>
                    <a:pt x="4526" y="139562"/>
                  </a:lnTo>
                  <a:lnTo>
                    <a:pt x="14337" y="160546"/>
                  </a:lnTo>
                  <a:lnTo>
                    <a:pt x="22569" y="167545"/>
                  </a:lnTo>
                  <a:lnTo>
                    <a:pt x="44193" y="175323"/>
                  </a:lnTo>
                  <a:lnTo>
                    <a:pt x="82674" y="174112"/>
                  </a:lnTo>
                  <a:lnTo>
                    <a:pt x="119750" y="160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132240" y="3036550"/>
              <a:ext cx="20625" cy="273742"/>
            </a:xfrm>
            <a:custGeom>
              <a:avLst/>
              <a:gdLst/>
              <a:ahLst/>
              <a:cxnLst/>
              <a:rect l="0" t="0" r="0" b="0"/>
              <a:pathLst>
                <a:path w="20625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51355"/>
                  </a:lnTo>
                  <a:lnTo>
                    <a:pt x="12581" y="206845"/>
                  </a:lnTo>
                  <a:lnTo>
                    <a:pt x="18241" y="241052"/>
                  </a:lnTo>
                  <a:lnTo>
                    <a:pt x="2062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047579" y="3136246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6" y="0"/>
                  </a:lnTo>
                  <a:lnTo>
                    <a:pt x="144625" y="375"/>
                  </a:lnTo>
                  <a:lnTo>
                    <a:pt x="93558" y="4559"/>
                  </a:lnTo>
                  <a:lnTo>
                    <a:pt x="37891" y="1379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222240" y="3215534"/>
              <a:ext cx="99080" cy="122922"/>
            </a:xfrm>
            <a:custGeom>
              <a:avLst/>
              <a:gdLst/>
              <a:ahLst/>
              <a:cxnLst/>
              <a:rect l="0" t="0" r="0" b="0"/>
              <a:pathLst>
                <a:path w="99080" h="122922">
                  <a:moveTo>
                    <a:pt x="99079" y="0"/>
                  </a:moveTo>
                  <a:lnTo>
                    <a:pt x="76723" y="0"/>
                  </a:lnTo>
                  <a:lnTo>
                    <a:pt x="46052" y="11179"/>
                  </a:lnTo>
                  <a:lnTo>
                    <a:pt x="14737" y="29309"/>
                  </a:lnTo>
                  <a:lnTo>
                    <a:pt x="7756" y="38256"/>
                  </a:lnTo>
                  <a:lnTo>
                    <a:pt x="0" y="60677"/>
                  </a:lnTo>
                  <a:lnTo>
                    <a:pt x="1222" y="94018"/>
                  </a:lnTo>
                  <a:lnTo>
                    <a:pt x="5765" y="102453"/>
                  </a:lnTo>
                  <a:lnTo>
                    <a:pt x="20172" y="114944"/>
                  </a:lnTo>
                  <a:lnTo>
                    <a:pt x="41393" y="121277"/>
                  </a:lnTo>
                  <a:lnTo>
                    <a:pt x="62912" y="122921"/>
                  </a:lnTo>
                  <a:lnTo>
                    <a:pt x="88551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405547" y="33208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3552880" y="3745118"/>
            <a:ext cx="761633" cy="701652"/>
            <a:chOff x="3552880" y="3745118"/>
            <a:chExt cx="761633" cy="701652"/>
          </a:xfrm>
        </p:grpSpPr>
        <p:sp>
          <p:nvSpPr>
            <p:cNvPr id="203" name="Freeform 202"/>
            <p:cNvSpPr/>
            <p:nvPr/>
          </p:nvSpPr>
          <p:spPr>
            <a:xfrm>
              <a:off x="3872315" y="3745118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3781" y="37477"/>
                  </a:lnTo>
                  <a:lnTo>
                    <a:pt x="26430" y="88901"/>
                  </a:lnTo>
                  <a:lnTo>
                    <a:pt x="20949" y="144119"/>
                  </a:lnTo>
                  <a:lnTo>
                    <a:pt x="12934" y="200087"/>
                  </a:lnTo>
                  <a:lnTo>
                    <a:pt x="8122" y="23281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726662" y="3755646"/>
              <a:ext cx="156183" cy="192584"/>
            </a:xfrm>
            <a:custGeom>
              <a:avLst/>
              <a:gdLst/>
              <a:ahLst/>
              <a:cxnLst/>
              <a:rect l="0" t="0" r="0" b="0"/>
              <a:pathLst>
                <a:path w="156183" h="192584">
                  <a:moveTo>
                    <a:pt x="156182" y="115814"/>
                  </a:moveTo>
                  <a:lnTo>
                    <a:pt x="138201" y="131455"/>
                  </a:lnTo>
                  <a:lnTo>
                    <a:pt x="82998" y="155421"/>
                  </a:lnTo>
                  <a:lnTo>
                    <a:pt x="28807" y="185013"/>
                  </a:lnTo>
                  <a:lnTo>
                    <a:pt x="8323" y="192583"/>
                  </a:lnTo>
                  <a:lnTo>
                    <a:pt x="2627" y="191559"/>
                  </a:lnTo>
                  <a:lnTo>
                    <a:pt x="0" y="187368"/>
                  </a:lnTo>
                  <a:lnTo>
                    <a:pt x="200" y="172182"/>
                  </a:lnTo>
                  <a:lnTo>
                    <a:pt x="13010" y="110946"/>
                  </a:lnTo>
                  <a:lnTo>
                    <a:pt x="33054" y="53388"/>
                  </a:lnTo>
                  <a:lnTo>
                    <a:pt x="614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630160" y="4039916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326383" y="10528"/>
                  </a:moveTo>
                  <a:lnTo>
                    <a:pt x="267766" y="10528"/>
                  </a:lnTo>
                  <a:lnTo>
                    <a:pt x="206356" y="10528"/>
                  </a:lnTo>
                  <a:lnTo>
                    <a:pt x="147953" y="10528"/>
                  </a:lnTo>
                  <a:lnTo>
                    <a:pt x="91356" y="4939"/>
                  </a:lnTo>
                  <a:lnTo>
                    <a:pt x="37456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552880" y="4123934"/>
              <a:ext cx="193094" cy="322836"/>
            </a:xfrm>
            <a:custGeom>
              <a:avLst/>
              <a:gdLst/>
              <a:ahLst/>
              <a:cxnLst/>
              <a:rect l="0" t="0" r="0" b="0"/>
              <a:pathLst>
                <a:path w="193094" h="322836">
                  <a:moveTo>
                    <a:pt x="56223" y="31795"/>
                  </a:moveTo>
                  <a:lnTo>
                    <a:pt x="37095" y="84500"/>
                  </a:lnTo>
                  <a:lnTo>
                    <a:pt x="25884" y="100453"/>
                  </a:lnTo>
                  <a:lnTo>
                    <a:pt x="21959" y="100964"/>
                  </a:lnTo>
                  <a:lnTo>
                    <a:pt x="19343" y="96625"/>
                  </a:lnTo>
                  <a:lnTo>
                    <a:pt x="17598" y="89053"/>
                  </a:lnTo>
                  <a:lnTo>
                    <a:pt x="21899" y="71281"/>
                  </a:lnTo>
                  <a:lnTo>
                    <a:pt x="50230" y="22090"/>
                  </a:lnTo>
                  <a:lnTo>
                    <a:pt x="63698" y="5645"/>
                  </a:lnTo>
                  <a:lnTo>
                    <a:pt x="72904" y="1494"/>
                  </a:lnTo>
                  <a:lnTo>
                    <a:pt x="95612" y="0"/>
                  </a:lnTo>
                  <a:lnTo>
                    <a:pt x="115063" y="6356"/>
                  </a:lnTo>
                  <a:lnTo>
                    <a:pt x="123526" y="11326"/>
                  </a:lnTo>
                  <a:lnTo>
                    <a:pt x="129168" y="19319"/>
                  </a:lnTo>
                  <a:lnTo>
                    <a:pt x="144554" y="73421"/>
                  </a:lnTo>
                  <a:lnTo>
                    <a:pt x="148540" y="123162"/>
                  </a:lnTo>
                  <a:lnTo>
                    <a:pt x="136158" y="184337"/>
                  </a:lnTo>
                  <a:lnTo>
                    <a:pt x="119291" y="241656"/>
                  </a:lnTo>
                  <a:lnTo>
                    <a:pt x="99746" y="289928"/>
                  </a:lnTo>
                  <a:lnTo>
                    <a:pt x="83755" y="307568"/>
                  </a:lnTo>
                  <a:lnTo>
                    <a:pt x="74578" y="313910"/>
                  </a:lnTo>
                  <a:lnTo>
                    <a:pt x="51903" y="320956"/>
                  </a:lnTo>
                  <a:lnTo>
                    <a:pt x="39305" y="322835"/>
                  </a:lnTo>
                  <a:lnTo>
                    <a:pt x="29736" y="320578"/>
                  </a:lnTo>
                  <a:lnTo>
                    <a:pt x="22187" y="315564"/>
                  </a:lnTo>
                  <a:lnTo>
                    <a:pt x="10680" y="300635"/>
                  </a:lnTo>
                  <a:lnTo>
                    <a:pt x="1667" y="282300"/>
                  </a:lnTo>
                  <a:lnTo>
                    <a:pt x="0" y="262454"/>
                  </a:lnTo>
                  <a:lnTo>
                    <a:pt x="1194" y="252248"/>
                  </a:lnTo>
                  <a:lnTo>
                    <a:pt x="11878" y="234669"/>
                  </a:lnTo>
                  <a:lnTo>
                    <a:pt x="28325" y="220227"/>
                  </a:lnTo>
                  <a:lnTo>
                    <a:pt x="47333" y="209909"/>
                  </a:lnTo>
                  <a:lnTo>
                    <a:pt x="70599" y="207663"/>
                  </a:lnTo>
                  <a:lnTo>
                    <a:pt x="129042" y="218775"/>
                  </a:lnTo>
                  <a:lnTo>
                    <a:pt x="168743" y="228910"/>
                  </a:lnTo>
                  <a:lnTo>
                    <a:pt x="193093" y="2318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755837" y="4134672"/>
              <a:ext cx="180377" cy="224275"/>
            </a:xfrm>
            <a:custGeom>
              <a:avLst/>
              <a:gdLst/>
              <a:ahLst/>
              <a:cxnLst/>
              <a:rect l="0" t="0" r="0" b="0"/>
              <a:pathLst>
                <a:path w="180377" h="224275">
                  <a:moveTo>
                    <a:pt x="127007" y="0"/>
                  </a:moveTo>
                  <a:lnTo>
                    <a:pt x="68390" y="0"/>
                  </a:lnTo>
                  <a:lnTo>
                    <a:pt x="28010" y="0"/>
                  </a:lnTo>
                  <a:lnTo>
                    <a:pt x="17725" y="3510"/>
                  </a:lnTo>
                  <a:lnTo>
                    <a:pt x="3178" y="16768"/>
                  </a:lnTo>
                  <a:lnTo>
                    <a:pt x="0" y="25217"/>
                  </a:lnTo>
                  <a:lnTo>
                    <a:pt x="346" y="79837"/>
                  </a:lnTo>
                  <a:lnTo>
                    <a:pt x="3962" y="87150"/>
                  </a:lnTo>
                  <a:lnTo>
                    <a:pt x="9881" y="90855"/>
                  </a:lnTo>
                  <a:lnTo>
                    <a:pt x="25818" y="91853"/>
                  </a:lnTo>
                  <a:lnTo>
                    <a:pt x="54521" y="88177"/>
                  </a:lnTo>
                  <a:lnTo>
                    <a:pt x="106110" y="99249"/>
                  </a:lnTo>
                  <a:lnTo>
                    <a:pt x="131993" y="114675"/>
                  </a:lnTo>
                  <a:lnTo>
                    <a:pt x="175961" y="154627"/>
                  </a:lnTo>
                  <a:lnTo>
                    <a:pt x="179530" y="162746"/>
                  </a:lnTo>
                  <a:lnTo>
                    <a:pt x="180376" y="181126"/>
                  </a:lnTo>
                  <a:lnTo>
                    <a:pt x="176624" y="189771"/>
                  </a:lnTo>
                  <a:lnTo>
                    <a:pt x="163097" y="205616"/>
                  </a:lnTo>
                  <a:lnTo>
                    <a:pt x="135751" y="222101"/>
                  </a:lnTo>
                  <a:lnTo>
                    <a:pt x="115685" y="224274"/>
                  </a:lnTo>
                  <a:lnTo>
                    <a:pt x="54263" y="213044"/>
                  </a:lnTo>
                  <a:lnTo>
                    <a:pt x="4277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167113" y="394515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6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167113" y="402938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4609310" y="3745118"/>
            <a:ext cx="810695" cy="627250"/>
            <a:chOff x="4609310" y="3745118"/>
            <a:chExt cx="810695" cy="627250"/>
          </a:xfrm>
        </p:grpSpPr>
        <p:sp>
          <p:nvSpPr>
            <p:cNvPr id="211" name="Freeform 210"/>
            <p:cNvSpPr/>
            <p:nvPr/>
          </p:nvSpPr>
          <p:spPr>
            <a:xfrm>
              <a:off x="4609310" y="3987273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526425" y="63171"/>
                  </a:moveTo>
                  <a:lnTo>
                    <a:pt x="498869" y="55936"/>
                  </a:lnTo>
                  <a:lnTo>
                    <a:pt x="445766" y="50173"/>
                  </a:lnTo>
                  <a:lnTo>
                    <a:pt x="395199" y="43706"/>
                  </a:lnTo>
                  <a:lnTo>
                    <a:pt x="338980" y="35193"/>
                  </a:lnTo>
                  <a:lnTo>
                    <a:pt x="289821" y="31485"/>
                  </a:lnTo>
                  <a:lnTo>
                    <a:pt x="239381" y="24667"/>
                  </a:lnTo>
                  <a:lnTo>
                    <a:pt x="176703" y="18651"/>
                  </a:lnTo>
                  <a:lnTo>
                    <a:pt x="125666" y="12935"/>
                  </a:lnTo>
                  <a:lnTo>
                    <a:pt x="76619" y="11242"/>
                  </a:lnTo>
                  <a:lnTo>
                    <a:pt x="15809" y="33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619838" y="4134672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21058" y="0"/>
                  </a:moveTo>
                  <a:lnTo>
                    <a:pt x="17938" y="42692"/>
                  </a:lnTo>
                  <a:lnTo>
                    <a:pt x="11992" y="95521"/>
                  </a:lnTo>
                  <a:lnTo>
                    <a:pt x="10963" y="145156"/>
                  </a:lnTo>
                  <a:lnTo>
                    <a:pt x="2253" y="20576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686741" y="4166258"/>
              <a:ext cx="163393" cy="206110"/>
            </a:xfrm>
            <a:custGeom>
              <a:avLst/>
              <a:gdLst/>
              <a:ahLst/>
              <a:cxnLst/>
              <a:rect l="0" t="0" r="0" b="0"/>
              <a:pathLst>
                <a:path w="163393" h="206110">
                  <a:moveTo>
                    <a:pt x="80497" y="0"/>
                  </a:moveTo>
                  <a:lnTo>
                    <a:pt x="42123" y="29308"/>
                  </a:lnTo>
                  <a:lnTo>
                    <a:pt x="8863" y="90541"/>
                  </a:lnTo>
                  <a:lnTo>
                    <a:pt x="0" y="130682"/>
                  </a:lnTo>
                  <a:lnTo>
                    <a:pt x="2964" y="166622"/>
                  </a:lnTo>
                  <a:lnTo>
                    <a:pt x="14452" y="185578"/>
                  </a:lnTo>
                  <a:lnTo>
                    <a:pt x="22429" y="193909"/>
                  </a:lnTo>
                  <a:lnTo>
                    <a:pt x="43771" y="203165"/>
                  </a:lnTo>
                  <a:lnTo>
                    <a:pt x="68853" y="206109"/>
                  </a:lnTo>
                  <a:lnTo>
                    <a:pt x="95599" y="203518"/>
                  </a:lnTo>
                  <a:lnTo>
                    <a:pt x="116845" y="195347"/>
                  </a:lnTo>
                  <a:lnTo>
                    <a:pt x="134086" y="182747"/>
                  </a:lnTo>
                  <a:lnTo>
                    <a:pt x="149547" y="165449"/>
                  </a:lnTo>
                  <a:lnTo>
                    <a:pt x="157979" y="142943"/>
                  </a:lnTo>
                  <a:lnTo>
                    <a:pt x="163392" y="90366"/>
                  </a:lnTo>
                  <a:lnTo>
                    <a:pt x="157893" y="65899"/>
                  </a:lnTo>
                  <a:lnTo>
                    <a:pt x="153151" y="54461"/>
                  </a:lnTo>
                  <a:lnTo>
                    <a:pt x="138524" y="38633"/>
                  </a:lnTo>
                  <a:lnTo>
                    <a:pt x="98753" y="10070"/>
                  </a:lnTo>
                  <a:lnTo>
                    <a:pt x="6996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896244" y="4145201"/>
              <a:ext cx="162019" cy="193013"/>
            </a:xfrm>
            <a:custGeom>
              <a:avLst/>
              <a:gdLst/>
              <a:ahLst/>
              <a:cxnLst/>
              <a:rect l="0" t="0" r="0" b="0"/>
              <a:pathLst>
                <a:path w="162019" h="193013">
                  <a:moveTo>
                    <a:pt x="71035" y="0"/>
                  </a:moveTo>
                  <a:lnTo>
                    <a:pt x="15810" y="57565"/>
                  </a:lnTo>
                  <a:lnTo>
                    <a:pt x="6326" y="75887"/>
                  </a:lnTo>
                  <a:lnTo>
                    <a:pt x="0" y="111522"/>
                  </a:lnTo>
                  <a:lnTo>
                    <a:pt x="3714" y="151716"/>
                  </a:lnTo>
                  <a:lnTo>
                    <a:pt x="8607" y="161976"/>
                  </a:lnTo>
                  <a:lnTo>
                    <a:pt x="23402" y="176494"/>
                  </a:lnTo>
                  <a:lnTo>
                    <a:pt x="51462" y="191244"/>
                  </a:lnTo>
                  <a:lnTo>
                    <a:pt x="71695" y="193012"/>
                  </a:lnTo>
                  <a:lnTo>
                    <a:pt x="113279" y="184614"/>
                  </a:lnTo>
                  <a:lnTo>
                    <a:pt x="121424" y="179228"/>
                  </a:lnTo>
                  <a:lnTo>
                    <a:pt x="152612" y="141105"/>
                  </a:lnTo>
                  <a:lnTo>
                    <a:pt x="159934" y="120425"/>
                  </a:lnTo>
                  <a:lnTo>
                    <a:pt x="162018" y="96806"/>
                  </a:lnTo>
                  <a:lnTo>
                    <a:pt x="159045" y="74610"/>
                  </a:lnTo>
                  <a:lnTo>
                    <a:pt x="145205" y="42384"/>
                  </a:lnTo>
                  <a:lnTo>
                    <a:pt x="126287" y="16198"/>
                  </a:lnTo>
                  <a:lnTo>
                    <a:pt x="115868" y="7199"/>
                  </a:lnTo>
                  <a:lnTo>
                    <a:pt x="1026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788294" y="3745118"/>
              <a:ext cx="21059" cy="221099"/>
            </a:xfrm>
            <a:custGeom>
              <a:avLst/>
              <a:gdLst/>
              <a:ahLst/>
              <a:cxnLst/>
              <a:rect l="0" t="0" r="0" b="0"/>
              <a:pathLst>
                <a:path w="21059" h="221099">
                  <a:moveTo>
                    <a:pt x="21058" y="0"/>
                  </a:moveTo>
                  <a:lnTo>
                    <a:pt x="15468" y="58617"/>
                  </a:lnTo>
                  <a:lnTo>
                    <a:pt x="11504" y="112791"/>
                  </a:lnTo>
                  <a:lnTo>
                    <a:pt x="7602" y="16543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865146" y="3745118"/>
              <a:ext cx="113663" cy="193248"/>
            </a:xfrm>
            <a:custGeom>
              <a:avLst/>
              <a:gdLst/>
              <a:ahLst/>
              <a:cxnLst/>
              <a:rect l="0" t="0" r="0" b="0"/>
              <a:pathLst>
                <a:path w="113663" h="193248">
                  <a:moveTo>
                    <a:pt x="49490" y="0"/>
                  </a:moveTo>
                  <a:lnTo>
                    <a:pt x="33849" y="17980"/>
                  </a:lnTo>
                  <a:lnTo>
                    <a:pt x="11054" y="75523"/>
                  </a:lnTo>
                  <a:lnTo>
                    <a:pt x="0" y="127395"/>
                  </a:lnTo>
                  <a:lnTo>
                    <a:pt x="589" y="153716"/>
                  </a:lnTo>
                  <a:lnTo>
                    <a:pt x="8649" y="177113"/>
                  </a:lnTo>
                  <a:lnTo>
                    <a:pt x="16414" y="184756"/>
                  </a:lnTo>
                  <a:lnTo>
                    <a:pt x="37519" y="193247"/>
                  </a:lnTo>
                  <a:lnTo>
                    <a:pt x="47359" y="193173"/>
                  </a:lnTo>
                  <a:lnTo>
                    <a:pt x="64531" y="186850"/>
                  </a:lnTo>
                  <a:lnTo>
                    <a:pt x="92941" y="170136"/>
                  </a:lnTo>
                  <a:lnTo>
                    <a:pt x="107017" y="153995"/>
                  </a:lnTo>
                  <a:lnTo>
                    <a:pt x="112408" y="144777"/>
                  </a:lnTo>
                  <a:lnTo>
                    <a:pt x="113662" y="136292"/>
                  </a:lnTo>
                  <a:lnTo>
                    <a:pt x="112159" y="128296"/>
                  </a:lnTo>
                  <a:lnTo>
                    <a:pt x="108817" y="120626"/>
                  </a:lnTo>
                  <a:lnTo>
                    <a:pt x="103079" y="116682"/>
                  </a:lnTo>
                  <a:lnTo>
                    <a:pt x="4949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346305" y="4008330"/>
              <a:ext cx="73700" cy="6067"/>
            </a:xfrm>
            <a:custGeom>
              <a:avLst/>
              <a:gdLst/>
              <a:ahLst/>
              <a:cxnLst/>
              <a:rect l="0" t="0" r="0" b="0"/>
              <a:pathLst>
                <a:path w="73700" h="6067">
                  <a:moveTo>
                    <a:pt x="73699" y="0"/>
                  </a:moveTo>
                  <a:lnTo>
                    <a:pt x="35182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314719" y="409255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5652264" y="3808289"/>
            <a:ext cx="881062" cy="398702"/>
            <a:chOff x="5652264" y="3808289"/>
            <a:chExt cx="881062" cy="398702"/>
          </a:xfrm>
        </p:grpSpPr>
        <p:sp>
          <p:nvSpPr>
            <p:cNvPr id="220" name="Freeform 219"/>
            <p:cNvSpPr/>
            <p:nvPr/>
          </p:nvSpPr>
          <p:spPr>
            <a:xfrm>
              <a:off x="5652264" y="3808289"/>
              <a:ext cx="325384" cy="398702"/>
            </a:xfrm>
            <a:custGeom>
              <a:avLst/>
              <a:gdLst/>
              <a:ahLst/>
              <a:cxnLst/>
              <a:rect l="0" t="0" r="0" b="0"/>
              <a:pathLst>
                <a:path w="325384" h="398702">
                  <a:moveTo>
                    <a:pt x="157295" y="0"/>
                  </a:moveTo>
                  <a:lnTo>
                    <a:pt x="133248" y="9575"/>
                  </a:lnTo>
                  <a:lnTo>
                    <a:pt x="75292" y="56117"/>
                  </a:lnTo>
                  <a:lnTo>
                    <a:pt x="34268" y="107785"/>
                  </a:lnTo>
                  <a:lnTo>
                    <a:pt x="10187" y="168676"/>
                  </a:lnTo>
                  <a:lnTo>
                    <a:pt x="2573" y="206345"/>
                  </a:lnTo>
                  <a:lnTo>
                    <a:pt x="0" y="265887"/>
                  </a:lnTo>
                  <a:lnTo>
                    <a:pt x="5144" y="302999"/>
                  </a:lnTo>
                  <a:lnTo>
                    <a:pt x="38787" y="359228"/>
                  </a:lnTo>
                  <a:lnTo>
                    <a:pt x="64860" y="384338"/>
                  </a:lnTo>
                  <a:lnTo>
                    <a:pt x="87746" y="393085"/>
                  </a:lnTo>
                  <a:lnTo>
                    <a:pt x="140567" y="398701"/>
                  </a:lnTo>
                  <a:lnTo>
                    <a:pt x="194892" y="391404"/>
                  </a:lnTo>
                  <a:lnTo>
                    <a:pt x="228486" y="380874"/>
                  </a:lnTo>
                  <a:lnTo>
                    <a:pt x="253778" y="362286"/>
                  </a:lnTo>
                  <a:lnTo>
                    <a:pt x="297518" y="304781"/>
                  </a:lnTo>
                  <a:lnTo>
                    <a:pt x="316346" y="272409"/>
                  </a:lnTo>
                  <a:lnTo>
                    <a:pt x="323893" y="217023"/>
                  </a:lnTo>
                  <a:lnTo>
                    <a:pt x="325383" y="155692"/>
                  </a:lnTo>
                  <a:lnTo>
                    <a:pt x="320053" y="118271"/>
                  </a:lnTo>
                  <a:lnTo>
                    <a:pt x="305475" y="90545"/>
                  </a:lnTo>
                  <a:lnTo>
                    <a:pt x="278418" y="60216"/>
                  </a:lnTo>
                  <a:lnTo>
                    <a:pt x="240492" y="34814"/>
                  </a:lnTo>
                  <a:lnTo>
                    <a:pt x="218838" y="27171"/>
                  </a:lnTo>
                  <a:lnTo>
                    <a:pt x="15729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062243" y="414520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230699" y="3839874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33049" y="58617"/>
                  </a:lnTo>
                  <a:lnTo>
                    <a:pt x="30705" y="120027"/>
                  </a:lnTo>
                  <a:lnTo>
                    <a:pt x="23309" y="181550"/>
                  </a:lnTo>
                  <a:lnTo>
                    <a:pt x="15912" y="244092"/>
                  </a:lnTo>
                  <a:lnTo>
                    <a:pt x="2904" y="29795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350288" y="3808289"/>
              <a:ext cx="183038" cy="326242"/>
            </a:xfrm>
            <a:custGeom>
              <a:avLst/>
              <a:gdLst/>
              <a:ahLst/>
              <a:cxnLst/>
              <a:rect l="0" t="0" r="0" b="0"/>
              <a:pathLst>
                <a:path w="183038" h="326242">
                  <a:moveTo>
                    <a:pt x="101509" y="0"/>
                  </a:moveTo>
                  <a:lnTo>
                    <a:pt x="61967" y="55659"/>
                  </a:lnTo>
                  <a:lnTo>
                    <a:pt x="38564" y="116078"/>
                  </a:lnTo>
                  <a:lnTo>
                    <a:pt x="13585" y="176896"/>
                  </a:lnTo>
                  <a:lnTo>
                    <a:pt x="0" y="235027"/>
                  </a:lnTo>
                  <a:lnTo>
                    <a:pt x="463" y="279038"/>
                  </a:lnTo>
                  <a:lnTo>
                    <a:pt x="6297" y="301831"/>
                  </a:lnTo>
                  <a:lnTo>
                    <a:pt x="16688" y="319761"/>
                  </a:lnTo>
                  <a:lnTo>
                    <a:pt x="23905" y="324308"/>
                  </a:lnTo>
                  <a:lnTo>
                    <a:pt x="41282" y="326241"/>
                  </a:lnTo>
                  <a:lnTo>
                    <a:pt x="70796" y="320752"/>
                  </a:lnTo>
                  <a:lnTo>
                    <a:pt x="96178" y="306127"/>
                  </a:lnTo>
                  <a:lnTo>
                    <a:pt x="154080" y="252578"/>
                  </a:lnTo>
                  <a:lnTo>
                    <a:pt x="166988" y="237429"/>
                  </a:lnTo>
                  <a:lnTo>
                    <a:pt x="176625" y="218998"/>
                  </a:lnTo>
                  <a:lnTo>
                    <a:pt x="183037" y="183301"/>
                  </a:lnTo>
                  <a:lnTo>
                    <a:pt x="178298" y="162965"/>
                  </a:lnTo>
                  <a:lnTo>
                    <a:pt x="173759" y="154267"/>
                  </a:lnTo>
                  <a:lnTo>
                    <a:pt x="159357" y="141483"/>
                  </a:lnTo>
                  <a:lnTo>
                    <a:pt x="150602" y="136436"/>
                  </a:lnTo>
                  <a:lnTo>
                    <a:pt x="131517" y="133947"/>
                  </a:lnTo>
                  <a:lnTo>
                    <a:pt x="111336" y="137911"/>
                  </a:lnTo>
                  <a:lnTo>
                    <a:pt x="90669" y="147471"/>
                  </a:lnTo>
                  <a:lnTo>
                    <a:pt x="42437" y="195383"/>
                  </a:lnTo>
                  <a:lnTo>
                    <a:pt x="34311" y="210059"/>
                  </a:lnTo>
                  <a:lnTo>
                    <a:pt x="2781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2890373" y="3921540"/>
            <a:ext cx="428276" cy="289808"/>
            <a:chOff x="2890373" y="3921540"/>
            <a:chExt cx="428276" cy="289808"/>
          </a:xfrm>
        </p:grpSpPr>
        <p:sp>
          <p:nvSpPr>
            <p:cNvPr id="225" name="Freeform 224"/>
            <p:cNvSpPr/>
            <p:nvPr/>
          </p:nvSpPr>
          <p:spPr>
            <a:xfrm>
              <a:off x="2890373" y="3990300"/>
              <a:ext cx="162892" cy="221048"/>
            </a:xfrm>
            <a:custGeom>
              <a:avLst/>
              <a:gdLst/>
              <a:ahLst/>
              <a:cxnLst/>
              <a:rect l="0" t="0" r="0" b="0"/>
              <a:pathLst>
                <a:path w="162892" h="221048">
                  <a:moveTo>
                    <a:pt x="26020" y="0"/>
                  </a:moveTo>
                  <a:lnTo>
                    <a:pt x="11366" y="58617"/>
                  </a:lnTo>
                  <a:lnTo>
                    <a:pt x="5058" y="120027"/>
                  </a:lnTo>
                  <a:lnTo>
                    <a:pt x="0" y="175311"/>
                  </a:lnTo>
                  <a:lnTo>
                    <a:pt x="5097" y="197239"/>
                  </a:lnTo>
                  <a:lnTo>
                    <a:pt x="15161" y="214784"/>
                  </a:lnTo>
                  <a:lnTo>
                    <a:pt x="22290" y="219229"/>
                  </a:lnTo>
                  <a:lnTo>
                    <a:pt x="39570" y="221047"/>
                  </a:lnTo>
                  <a:lnTo>
                    <a:pt x="92709" y="212759"/>
                  </a:lnTo>
                  <a:lnTo>
                    <a:pt x="152917" y="202429"/>
                  </a:lnTo>
                  <a:lnTo>
                    <a:pt x="16289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937450" y="4064000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916393" y="3921540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16525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3126963" y="4032414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56932" y="11179"/>
                  </a:lnTo>
                  <a:lnTo>
                    <a:pt x="45580" y="26025"/>
                  </a:lnTo>
                  <a:lnTo>
                    <a:pt x="12161" y="8945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3116435" y="4032414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4747" y="5387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3305948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3305948" y="4106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2148484" y="4837503"/>
            <a:ext cx="1926045" cy="560604"/>
            <a:chOff x="2148484" y="4837503"/>
            <a:chExt cx="1926045" cy="560604"/>
          </a:xfrm>
        </p:grpSpPr>
        <p:sp>
          <p:nvSpPr>
            <p:cNvPr id="233" name="Freeform 232"/>
            <p:cNvSpPr/>
            <p:nvPr/>
          </p:nvSpPr>
          <p:spPr>
            <a:xfrm>
              <a:off x="2324285" y="4900345"/>
              <a:ext cx="265726" cy="397392"/>
            </a:xfrm>
            <a:custGeom>
              <a:avLst/>
              <a:gdLst/>
              <a:ahLst/>
              <a:cxnLst/>
              <a:rect l="0" t="0" r="0" b="0"/>
              <a:pathLst>
                <a:path w="265726" h="397392">
                  <a:moveTo>
                    <a:pt x="23569" y="26991"/>
                  </a:moveTo>
                  <a:lnTo>
                    <a:pt x="8915" y="70954"/>
                  </a:lnTo>
                  <a:lnTo>
                    <a:pt x="6781" y="72677"/>
                  </a:lnTo>
                  <a:lnTo>
                    <a:pt x="5358" y="69147"/>
                  </a:lnTo>
                  <a:lnTo>
                    <a:pt x="4410" y="62114"/>
                  </a:lnTo>
                  <a:lnTo>
                    <a:pt x="9595" y="44941"/>
                  </a:lnTo>
                  <a:lnTo>
                    <a:pt x="25668" y="18662"/>
                  </a:lnTo>
                  <a:lnTo>
                    <a:pt x="31988" y="10910"/>
                  </a:lnTo>
                  <a:lnTo>
                    <a:pt x="51488" y="2296"/>
                  </a:lnTo>
                  <a:lnTo>
                    <a:pt x="63239" y="0"/>
                  </a:lnTo>
                  <a:lnTo>
                    <a:pt x="73412" y="808"/>
                  </a:lnTo>
                  <a:lnTo>
                    <a:pt x="90955" y="7946"/>
                  </a:lnTo>
                  <a:lnTo>
                    <a:pt x="103432" y="22036"/>
                  </a:lnTo>
                  <a:lnTo>
                    <a:pt x="132006" y="72179"/>
                  </a:lnTo>
                  <a:lnTo>
                    <a:pt x="146028" y="134270"/>
                  </a:lnTo>
                  <a:lnTo>
                    <a:pt x="148761" y="185510"/>
                  </a:lnTo>
                  <a:lnTo>
                    <a:pt x="146451" y="234617"/>
                  </a:lnTo>
                  <a:lnTo>
                    <a:pt x="135190" y="287542"/>
                  </a:lnTo>
                  <a:lnTo>
                    <a:pt x="119361" y="337858"/>
                  </a:lnTo>
                  <a:lnTo>
                    <a:pt x="80551" y="380332"/>
                  </a:lnTo>
                  <a:lnTo>
                    <a:pt x="53321" y="396587"/>
                  </a:lnTo>
                  <a:lnTo>
                    <a:pt x="43404" y="397391"/>
                  </a:lnTo>
                  <a:lnTo>
                    <a:pt x="23026" y="392045"/>
                  </a:lnTo>
                  <a:lnTo>
                    <a:pt x="8510" y="378750"/>
                  </a:lnTo>
                  <a:lnTo>
                    <a:pt x="3001" y="370292"/>
                  </a:lnTo>
                  <a:lnTo>
                    <a:pt x="0" y="351535"/>
                  </a:lnTo>
                  <a:lnTo>
                    <a:pt x="7605" y="310897"/>
                  </a:lnTo>
                  <a:lnTo>
                    <a:pt x="19984" y="293162"/>
                  </a:lnTo>
                  <a:lnTo>
                    <a:pt x="37184" y="278650"/>
                  </a:lnTo>
                  <a:lnTo>
                    <a:pt x="56526" y="268301"/>
                  </a:lnTo>
                  <a:lnTo>
                    <a:pt x="107115" y="260531"/>
                  </a:lnTo>
                  <a:lnTo>
                    <a:pt x="169101" y="262116"/>
                  </a:lnTo>
                  <a:lnTo>
                    <a:pt x="226751" y="267758"/>
                  </a:lnTo>
                  <a:lnTo>
                    <a:pt x="265725" y="269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148484" y="4837503"/>
              <a:ext cx="519483" cy="526827"/>
            </a:xfrm>
            <a:custGeom>
              <a:avLst/>
              <a:gdLst/>
              <a:ahLst/>
              <a:cxnLst/>
              <a:rect l="0" t="0" r="0" b="0"/>
              <a:pathLst>
                <a:path w="519483" h="526827">
                  <a:moveTo>
                    <a:pt x="346769" y="37191"/>
                  </a:moveTo>
                  <a:lnTo>
                    <a:pt x="335591" y="26012"/>
                  </a:lnTo>
                  <a:lnTo>
                    <a:pt x="306283" y="13472"/>
                  </a:lnTo>
                  <a:lnTo>
                    <a:pt x="243894" y="3522"/>
                  </a:lnTo>
                  <a:lnTo>
                    <a:pt x="220329" y="0"/>
                  </a:lnTo>
                  <a:lnTo>
                    <a:pt x="158861" y="10225"/>
                  </a:lnTo>
                  <a:lnTo>
                    <a:pt x="116629" y="24542"/>
                  </a:lnTo>
                  <a:lnTo>
                    <a:pt x="77196" y="55384"/>
                  </a:lnTo>
                  <a:lnTo>
                    <a:pt x="34482" y="111563"/>
                  </a:lnTo>
                  <a:lnTo>
                    <a:pt x="10790" y="166741"/>
                  </a:lnTo>
                  <a:lnTo>
                    <a:pt x="1593" y="225908"/>
                  </a:lnTo>
                  <a:lnTo>
                    <a:pt x="0" y="276641"/>
                  </a:lnTo>
                  <a:lnTo>
                    <a:pt x="7867" y="329375"/>
                  </a:lnTo>
                  <a:lnTo>
                    <a:pt x="23806" y="373587"/>
                  </a:lnTo>
                  <a:lnTo>
                    <a:pt x="57101" y="432743"/>
                  </a:lnTo>
                  <a:lnTo>
                    <a:pt x="105290" y="474820"/>
                  </a:lnTo>
                  <a:lnTo>
                    <a:pt x="167844" y="508835"/>
                  </a:lnTo>
                  <a:lnTo>
                    <a:pt x="219486" y="520169"/>
                  </a:lnTo>
                  <a:lnTo>
                    <a:pt x="267852" y="526826"/>
                  </a:lnTo>
                  <a:lnTo>
                    <a:pt x="318057" y="522430"/>
                  </a:lnTo>
                  <a:lnTo>
                    <a:pt x="361919" y="512548"/>
                  </a:lnTo>
                  <a:lnTo>
                    <a:pt x="419691" y="482181"/>
                  </a:lnTo>
                  <a:lnTo>
                    <a:pt x="446235" y="461628"/>
                  </a:lnTo>
                  <a:lnTo>
                    <a:pt x="483336" y="403812"/>
                  </a:lnTo>
                  <a:lnTo>
                    <a:pt x="510289" y="341317"/>
                  </a:lnTo>
                  <a:lnTo>
                    <a:pt x="519482" y="294459"/>
                  </a:lnTo>
                  <a:lnTo>
                    <a:pt x="515837" y="244700"/>
                  </a:lnTo>
                  <a:lnTo>
                    <a:pt x="506178" y="202140"/>
                  </a:lnTo>
                  <a:lnTo>
                    <a:pt x="475182" y="143184"/>
                  </a:lnTo>
                  <a:lnTo>
                    <a:pt x="417779" y="90080"/>
                  </a:lnTo>
                  <a:lnTo>
                    <a:pt x="360181" y="50861"/>
                  </a:lnTo>
                  <a:lnTo>
                    <a:pt x="336241" y="37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786670" y="4982069"/>
              <a:ext cx="337634" cy="384576"/>
            </a:xfrm>
            <a:custGeom>
              <a:avLst/>
              <a:gdLst/>
              <a:ahLst/>
              <a:cxnLst/>
              <a:rect l="0" t="0" r="0" b="0"/>
              <a:pathLst>
                <a:path w="337634" h="384576">
                  <a:moveTo>
                    <a:pt x="119195" y="345350"/>
                  </a:moveTo>
                  <a:lnTo>
                    <a:pt x="101237" y="291476"/>
                  </a:lnTo>
                  <a:lnTo>
                    <a:pt x="80554" y="229429"/>
                  </a:lnTo>
                  <a:lnTo>
                    <a:pt x="63038" y="171291"/>
                  </a:lnTo>
                  <a:lnTo>
                    <a:pt x="47834" y="126395"/>
                  </a:lnTo>
                  <a:lnTo>
                    <a:pt x="18395" y="63484"/>
                  </a:lnTo>
                  <a:lnTo>
                    <a:pt x="0" y="8755"/>
                  </a:lnTo>
                  <a:lnTo>
                    <a:pt x="2297" y="2800"/>
                  </a:lnTo>
                  <a:lnTo>
                    <a:pt x="8508" y="0"/>
                  </a:lnTo>
                  <a:lnTo>
                    <a:pt x="39605" y="1649"/>
                  </a:lnTo>
                  <a:lnTo>
                    <a:pt x="92035" y="12686"/>
                  </a:lnTo>
                  <a:lnTo>
                    <a:pt x="149977" y="37926"/>
                  </a:lnTo>
                  <a:lnTo>
                    <a:pt x="192736" y="59237"/>
                  </a:lnTo>
                  <a:lnTo>
                    <a:pt x="249796" y="106802"/>
                  </a:lnTo>
                  <a:lnTo>
                    <a:pt x="276045" y="128960"/>
                  </a:lnTo>
                  <a:lnTo>
                    <a:pt x="316567" y="189894"/>
                  </a:lnTo>
                  <a:lnTo>
                    <a:pt x="335262" y="241560"/>
                  </a:lnTo>
                  <a:lnTo>
                    <a:pt x="337633" y="278983"/>
                  </a:lnTo>
                  <a:lnTo>
                    <a:pt x="330276" y="312818"/>
                  </a:lnTo>
                  <a:lnTo>
                    <a:pt x="319854" y="334401"/>
                  </a:lnTo>
                  <a:lnTo>
                    <a:pt x="295243" y="360693"/>
                  </a:lnTo>
                  <a:lnTo>
                    <a:pt x="265724" y="377712"/>
                  </a:lnTo>
                  <a:lnTo>
                    <a:pt x="229162" y="384575"/>
                  </a:lnTo>
                  <a:lnTo>
                    <a:pt x="194282" y="381019"/>
                  </a:lnTo>
                  <a:lnTo>
                    <a:pt x="150780" y="366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3211191" y="5253720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3169077" y="5106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3284891" y="5127378"/>
              <a:ext cx="94757" cy="184735"/>
            </a:xfrm>
            <a:custGeom>
              <a:avLst/>
              <a:gdLst/>
              <a:ahLst/>
              <a:cxnLst/>
              <a:rect l="0" t="0" r="0" b="0"/>
              <a:pathLst>
                <a:path w="94757" h="184735">
                  <a:moveTo>
                    <a:pt x="0" y="63171"/>
                  </a:moveTo>
                  <a:lnTo>
                    <a:pt x="9575" y="87217"/>
                  </a:lnTo>
                  <a:lnTo>
                    <a:pt x="44664" y="148293"/>
                  </a:lnTo>
                  <a:lnTo>
                    <a:pt x="70693" y="184100"/>
                  </a:lnTo>
                  <a:lnTo>
                    <a:pt x="75205" y="184734"/>
                  </a:lnTo>
                  <a:lnTo>
                    <a:pt x="78213" y="180479"/>
                  </a:lnTo>
                  <a:lnTo>
                    <a:pt x="92033" y="122429"/>
                  </a:lnTo>
                  <a:lnTo>
                    <a:pt x="94219" y="69417"/>
                  </a:lnTo>
                  <a:lnTo>
                    <a:pt x="94686" y="1237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516518" y="522213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3119" y="42692"/>
                  </a:lnTo>
                  <a:lnTo>
                    <a:pt x="9553" y="10089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527046" y="51168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603192" y="4966751"/>
              <a:ext cx="144954" cy="386926"/>
            </a:xfrm>
            <a:custGeom>
              <a:avLst/>
              <a:gdLst/>
              <a:ahLst/>
              <a:cxnLst/>
              <a:rect l="0" t="0" r="0" b="0"/>
              <a:pathLst>
                <a:path w="144954" h="386926">
                  <a:moveTo>
                    <a:pt x="102839" y="276440"/>
                  </a:moveTo>
                  <a:lnTo>
                    <a:pt x="99719" y="233749"/>
                  </a:lnTo>
                  <a:lnTo>
                    <a:pt x="97249" y="223413"/>
                  </a:lnTo>
                  <a:lnTo>
                    <a:pt x="90923" y="216522"/>
                  </a:lnTo>
                  <a:lnTo>
                    <a:pt x="71417" y="208866"/>
                  </a:lnTo>
                  <a:lnTo>
                    <a:pt x="50269" y="211703"/>
                  </a:lnTo>
                  <a:lnTo>
                    <a:pt x="39716" y="215734"/>
                  </a:lnTo>
                  <a:lnTo>
                    <a:pt x="24871" y="229572"/>
                  </a:lnTo>
                  <a:lnTo>
                    <a:pt x="5809" y="267053"/>
                  </a:lnTo>
                  <a:lnTo>
                    <a:pt x="0" y="303424"/>
                  </a:lnTo>
                  <a:lnTo>
                    <a:pt x="3868" y="343837"/>
                  </a:lnTo>
                  <a:lnTo>
                    <a:pt x="12448" y="365276"/>
                  </a:lnTo>
                  <a:lnTo>
                    <a:pt x="18012" y="374269"/>
                  </a:lnTo>
                  <a:lnTo>
                    <a:pt x="26400" y="380264"/>
                  </a:lnTo>
                  <a:lnTo>
                    <a:pt x="48199" y="386925"/>
                  </a:lnTo>
                  <a:lnTo>
                    <a:pt x="58224" y="386362"/>
                  </a:lnTo>
                  <a:lnTo>
                    <a:pt x="75601" y="379497"/>
                  </a:lnTo>
                  <a:lnTo>
                    <a:pt x="91123" y="362407"/>
                  </a:lnTo>
                  <a:lnTo>
                    <a:pt x="109896" y="326479"/>
                  </a:lnTo>
                  <a:lnTo>
                    <a:pt x="126720" y="272416"/>
                  </a:lnTo>
                  <a:lnTo>
                    <a:pt x="140138" y="215507"/>
                  </a:lnTo>
                  <a:lnTo>
                    <a:pt x="142356" y="166229"/>
                  </a:lnTo>
                  <a:lnTo>
                    <a:pt x="137294" y="114584"/>
                  </a:lnTo>
                  <a:lnTo>
                    <a:pt x="134105" y="64576"/>
                  </a:lnTo>
                  <a:lnTo>
                    <a:pt x="125101" y="26493"/>
                  </a:lnTo>
                  <a:lnTo>
                    <a:pt x="114293" y="3915"/>
                  </a:lnTo>
                  <a:lnTo>
                    <a:pt x="109305" y="0"/>
                  </a:lnTo>
                  <a:lnTo>
                    <a:pt x="104810" y="900"/>
                  </a:lnTo>
                  <a:lnTo>
                    <a:pt x="100643" y="5009"/>
                  </a:lnTo>
                  <a:lnTo>
                    <a:pt x="94779" y="38739"/>
                  </a:lnTo>
                  <a:lnTo>
                    <a:pt x="100033" y="88067"/>
                  </a:lnTo>
                  <a:lnTo>
                    <a:pt x="102285" y="148591"/>
                  </a:lnTo>
                  <a:lnTo>
                    <a:pt x="108319" y="205953"/>
                  </a:lnTo>
                  <a:lnTo>
                    <a:pt x="113540" y="261174"/>
                  </a:lnTo>
                  <a:lnTo>
                    <a:pt x="127890" y="323519"/>
                  </a:lnTo>
                  <a:lnTo>
                    <a:pt x="144953" y="360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814321" y="5143044"/>
              <a:ext cx="260208" cy="255063"/>
            </a:xfrm>
            <a:custGeom>
              <a:avLst/>
              <a:gdLst/>
              <a:ahLst/>
              <a:cxnLst/>
              <a:rect l="0" t="0" r="0" b="0"/>
              <a:pathLst>
                <a:path w="260208" h="255063">
                  <a:moveTo>
                    <a:pt x="7523" y="131733"/>
                  </a:moveTo>
                  <a:lnTo>
                    <a:pt x="50215" y="128614"/>
                  </a:lnTo>
                  <a:lnTo>
                    <a:pt x="101186" y="112605"/>
                  </a:lnTo>
                  <a:lnTo>
                    <a:pt x="125482" y="93960"/>
                  </a:lnTo>
                  <a:lnTo>
                    <a:pt x="140278" y="76340"/>
                  </a:lnTo>
                  <a:lnTo>
                    <a:pt x="145294" y="53691"/>
                  </a:lnTo>
                  <a:lnTo>
                    <a:pt x="142454" y="30367"/>
                  </a:lnTo>
                  <a:lnTo>
                    <a:pt x="133393" y="12202"/>
                  </a:lnTo>
                  <a:lnTo>
                    <a:pt x="125362" y="6422"/>
                  </a:lnTo>
                  <a:lnTo>
                    <a:pt x="103959" y="0"/>
                  </a:lnTo>
                  <a:lnTo>
                    <a:pt x="71192" y="1974"/>
                  </a:lnTo>
                  <a:lnTo>
                    <a:pt x="52978" y="10111"/>
                  </a:lnTo>
                  <a:lnTo>
                    <a:pt x="37084" y="22697"/>
                  </a:lnTo>
                  <a:lnTo>
                    <a:pt x="16152" y="49513"/>
                  </a:lnTo>
                  <a:lnTo>
                    <a:pt x="3191" y="80855"/>
                  </a:lnTo>
                  <a:lnTo>
                    <a:pt x="0" y="119258"/>
                  </a:lnTo>
                  <a:lnTo>
                    <a:pt x="7114" y="159102"/>
                  </a:lnTo>
                  <a:lnTo>
                    <a:pt x="17480" y="182501"/>
                  </a:lnTo>
                  <a:lnTo>
                    <a:pt x="42059" y="209816"/>
                  </a:lnTo>
                  <a:lnTo>
                    <a:pt x="82975" y="238837"/>
                  </a:lnTo>
                  <a:lnTo>
                    <a:pt x="121386" y="251855"/>
                  </a:lnTo>
                  <a:lnTo>
                    <a:pt x="161233" y="255062"/>
                  </a:lnTo>
                  <a:lnTo>
                    <a:pt x="212971" y="246258"/>
                  </a:lnTo>
                  <a:lnTo>
                    <a:pt x="260207" y="237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79025" y="94756"/>
            <a:ext cx="4390385" cy="1099816"/>
            <a:chOff x="379025" y="94756"/>
            <a:chExt cx="4390385" cy="1099816"/>
          </a:xfrm>
        </p:grpSpPr>
        <p:sp>
          <p:nvSpPr>
            <p:cNvPr id="2" name="Freeform 1"/>
            <p:cNvSpPr/>
            <p:nvPr/>
          </p:nvSpPr>
          <p:spPr>
            <a:xfrm>
              <a:off x="470105" y="94756"/>
              <a:ext cx="361647" cy="536954"/>
            </a:xfrm>
            <a:custGeom>
              <a:avLst/>
              <a:gdLst/>
              <a:ahLst/>
              <a:cxnLst/>
              <a:rect l="0" t="0" r="0" b="0"/>
              <a:pathLst>
                <a:path w="361647" h="536954">
                  <a:moveTo>
                    <a:pt x="66848" y="536953"/>
                  </a:moveTo>
                  <a:lnTo>
                    <a:pt x="55669" y="520186"/>
                  </a:lnTo>
                  <a:lnTo>
                    <a:pt x="53301" y="502595"/>
                  </a:lnTo>
                  <a:lnTo>
                    <a:pt x="54752" y="443955"/>
                  </a:lnTo>
                  <a:lnTo>
                    <a:pt x="44788" y="386089"/>
                  </a:lnTo>
                  <a:lnTo>
                    <a:pt x="31555" y="324269"/>
                  </a:lnTo>
                  <a:lnTo>
                    <a:pt x="26755" y="275584"/>
                  </a:lnTo>
                  <a:lnTo>
                    <a:pt x="23963" y="215137"/>
                  </a:lnTo>
                  <a:lnTo>
                    <a:pt x="13360" y="161256"/>
                  </a:lnTo>
                  <a:lnTo>
                    <a:pt x="0" y="116471"/>
                  </a:lnTo>
                  <a:lnTo>
                    <a:pt x="56" y="106893"/>
                  </a:lnTo>
                  <a:lnTo>
                    <a:pt x="6357" y="90012"/>
                  </a:lnTo>
                  <a:lnTo>
                    <a:pt x="20076" y="77830"/>
                  </a:lnTo>
                  <a:lnTo>
                    <a:pt x="39041" y="69686"/>
                  </a:lnTo>
                  <a:lnTo>
                    <a:pt x="97313" y="58440"/>
                  </a:lnTo>
                  <a:lnTo>
                    <a:pt x="157137" y="51448"/>
                  </a:lnTo>
                  <a:lnTo>
                    <a:pt x="207984" y="37341"/>
                  </a:lnTo>
                  <a:lnTo>
                    <a:pt x="258925" y="26402"/>
                  </a:lnTo>
                  <a:lnTo>
                    <a:pt x="318652" y="15874"/>
                  </a:lnTo>
                  <a:lnTo>
                    <a:pt x="3616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40008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2" y="16789"/>
                  </a:lnTo>
                  <a:lnTo>
                    <a:pt x="53944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382129"/>
              <a:ext cx="157928" cy="221614"/>
            </a:xfrm>
            <a:custGeom>
              <a:avLst/>
              <a:gdLst/>
              <a:ahLst/>
              <a:cxnLst/>
              <a:rect l="0" t="0" r="0" b="0"/>
              <a:pathLst>
                <a:path w="157928" h="221614">
                  <a:moveTo>
                    <a:pt x="0" y="112710"/>
                  </a:moveTo>
                  <a:lnTo>
                    <a:pt x="17958" y="166585"/>
                  </a:lnTo>
                  <a:lnTo>
                    <a:pt x="40738" y="218157"/>
                  </a:lnTo>
                  <a:lnTo>
                    <a:pt x="43536" y="221613"/>
                  </a:lnTo>
                  <a:lnTo>
                    <a:pt x="44232" y="220407"/>
                  </a:lnTo>
                  <a:lnTo>
                    <a:pt x="27584" y="164261"/>
                  </a:lnTo>
                  <a:lnTo>
                    <a:pt x="13941" y="108552"/>
                  </a:lnTo>
                  <a:lnTo>
                    <a:pt x="6976" y="83956"/>
                  </a:lnTo>
                  <a:lnTo>
                    <a:pt x="9339" y="61326"/>
                  </a:lnTo>
                  <a:lnTo>
                    <a:pt x="18189" y="40740"/>
                  </a:lnTo>
                  <a:lnTo>
                    <a:pt x="29921" y="23791"/>
                  </a:lnTo>
                  <a:lnTo>
                    <a:pt x="46053" y="11579"/>
                  </a:lnTo>
                  <a:lnTo>
                    <a:pt x="66092" y="3422"/>
                  </a:lnTo>
                  <a:lnTo>
                    <a:pt x="102511" y="0"/>
                  </a:lnTo>
                  <a:lnTo>
                    <a:pt x="157927" y="7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3690" y="428406"/>
              <a:ext cx="203917" cy="169093"/>
            </a:xfrm>
            <a:custGeom>
              <a:avLst/>
              <a:gdLst/>
              <a:ahLst/>
              <a:cxnLst/>
              <a:rect l="0" t="0" r="0" b="0"/>
              <a:pathLst>
                <a:path w="203917" h="169093">
                  <a:moveTo>
                    <a:pt x="130216" y="34847"/>
                  </a:moveTo>
                  <a:lnTo>
                    <a:pt x="119038" y="18080"/>
                  </a:lnTo>
                  <a:lnTo>
                    <a:pt x="104191" y="6728"/>
                  </a:lnTo>
                  <a:lnTo>
                    <a:pt x="95319" y="2063"/>
                  </a:lnTo>
                  <a:lnTo>
                    <a:pt x="76102" y="0"/>
                  </a:lnTo>
                  <a:lnTo>
                    <a:pt x="55863" y="4152"/>
                  </a:lnTo>
                  <a:lnTo>
                    <a:pt x="35169" y="13796"/>
                  </a:lnTo>
                  <a:lnTo>
                    <a:pt x="20513" y="29001"/>
                  </a:lnTo>
                  <a:lnTo>
                    <a:pt x="5685" y="60411"/>
                  </a:lnTo>
                  <a:lnTo>
                    <a:pt x="0" y="84814"/>
                  </a:lnTo>
                  <a:lnTo>
                    <a:pt x="5882" y="129075"/>
                  </a:lnTo>
                  <a:lnTo>
                    <a:pt x="8722" y="139780"/>
                  </a:lnTo>
                  <a:lnTo>
                    <a:pt x="21237" y="157913"/>
                  </a:lnTo>
                  <a:lnTo>
                    <a:pt x="29487" y="166024"/>
                  </a:lnTo>
                  <a:lnTo>
                    <a:pt x="38497" y="169092"/>
                  </a:lnTo>
                  <a:lnTo>
                    <a:pt x="57867" y="166261"/>
                  </a:lnTo>
                  <a:lnTo>
                    <a:pt x="82913" y="151514"/>
                  </a:lnTo>
                  <a:lnTo>
                    <a:pt x="94765" y="132713"/>
                  </a:lnTo>
                  <a:lnTo>
                    <a:pt x="115669" y="77371"/>
                  </a:lnTo>
                  <a:lnTo>
                    <a:pt x="124216" y="52516"/>
                  </a:lnTo>
                  <a:lnTo>
                    <a:pt x="122480" y="57908"/>
                  </a:lnTo>
                  <a:lnTo>
                    <a:pt x="126104" y="80675"/>
                  </a:lnTo>
                  <a:lnTo>
                    <a:pt x="159164" y="131393"/>
                  </a:lnTo>
                  <a:lnTo>
                    <a:pt x="175837" y="145217"/>
                  </a:lnTo>
                  <a:lnTo>
                    <a:pt x="203916" y="161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6079" y="428649"/>
              <a:ext cx="118927" cy="167104"/>
            </a:xfrm>
            <a:custGeom>
              <a:avLst/>
              <a:gdLst/>
              <a:ahLst/>
              <a:cxnLst/>
              <a:rect l="0" t="0" r="0" b="0"/>
              <a:pathLst>
                <a:path w="118927" h="167104">
                  <a:moveTo>
                    <a:pt x="118926" y="13547"/>
                  </a:moveTo>
                  <a:lnTo>
                    <a:pt x="102158" y="2369"/>
                  </a:lnTo>
                  <a:lnTo>
                    <a:pt x="84567" y="0"/>
                  </a:lnTo>
                  <a:lnTo>
                    <a:pt x="44678" y="8012"/>
                  </a:lnTo>
                  <a:lnTo>
                    <a:pt x="27045" y="20446"/>
                  </a:lnTo>
                  <a:lnTo>
                    <a:pt x="12579" y="38840"/>
                  </a:lnTo>
                  <a:lnTo>
                    <a:pt x="2251" y="62613"/>
                  </a:lnTo>
                  <a:lnTo>
                    <a:pt x="0" y="85657"/>
                  </a:lnTo>
                  <a:lnTo>
                    <a:pt x="8087" y="129047"/>
                  </a:lnTo>
                  <a:lnTo>
                    <a:pt x="20531" y="147159"/>
                  </a:lnTo>
                  <a:lnTo>
                    <a:pt x="28763" y="155264"/>
                  </a:lnTo>
                  <a:lnTo>
                    <a:pt x="50387" y="164270"/>
                  </a:lnTo>
                  <a:lnTo>
                    <a:pt x="73256" y="167103"/>
                  </a:lnTo>
                  <a:lnTo>
                    <a:pt x="108397" y="16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7221" y="231626"/>
              <a:ext cx="25184" cy="368499"/>
            </a:xfrm>
            <a:custGeom>
              <a:avLst/>
              <a:gdLst/>
              <a:ahLst/>
              <a:cxnLst/>
              <a:rect l="0" t="0" r="0" b="0"/>
              <a:pathLst>
                <a:path w="25184" h="368499">
                  <a:moveTo>
                    <a:pt x="14654" y="0"/>
                  </a:moveTo>
                  <a:lnTo>
                    <a:pt x="0" y="49552"/>
                  </a:lnTo>
                  <a:lnTo>
                    <a:pt x="3267" y="110957"/>
                  </a:lnTo>
                  <a:lnTo>
                    <a:pt x="10760" y="162078"/>
                  </a:lnTo>
                  <a:lnTo>
                    <a:pt x="13500" y="213100"/>
                  </a:lnTo>
                  <a:lnTo>
                    <a:pt x="14426" y="272855"/>
                  </a:lnTo>
                  <a:lnTo>
                    <a:pt x="20198" y="329718"/>
                  </a:lnTo>
                  <a:lnTo>
                    <a:pt x="2518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5533" y="3369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5340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1469" y="452725"/>
              <a:ext cx="8335" cy="136871"/>
            </a:xfrm>
            <a:custGeom>
              <a:avLst/>
              <a:gdLst/>
              <a:ahLst/>
              <a:cxnLst/>
              <a:rect l="0" t="0" r="0" b="0"/>
              <a:pathLst>
                <a:path w="8335" h="13687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9274" y="326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52776" y="431668"/>
              <a:ext cx="123467" cy="160379"/>
            </a:xfrm>
            <a:custGeom>
              <a:avLst/>
              <a:gdLst/>
              <a:ahLst/>
              <a:cxnLst/>
              <a:rect l="0" t="0" r="0" b="0"/>
              <a:pathLst>
                <a:path w="123467" h="160379">
                  <a:moveTo>
                    <a:pt x="84426" y="0"/>
                  </a:moveTo>
                  <a:lnTo>
                    <a:pt x="41734" y="14572"/>
                  </a:lnTo>
                  <a:lnTo>
                    <a:pt x="22168" y="27534"/>
                  </a:lnTo>
                  <a:lnTo>
                    <a:pt x="5673" y="44992"/>
                  </a:lnTo>
                  <a:lnTo>
                    <a:pt x="1508" y="54561"/>
                  </a:lnTo>
                  <a:lnTo>
                    <a:pt x="0" y="74552"/>
                  </a:lnTo>
                  <a:lnTo>
                    <a:pt x="5728" y="105538"/>
                  </a:lnTo>
                  <a:lnTo>
                    <a:pt x="20424" y="136945"/>
                  </a:lnTo>
                  <a:lnTo>
                    <a:pt x="36093" y="151722"/>
                  </a:lnTo>
                  <a:lnTo>
                    <a:pt x="45185" y="157300"/>
                  </a:lnTo>
                  <a:lnTo>
                    <a:pt x="64646" y="160378"/>
                  </a:lnTo>
                  <a:lnTo>
                    <a:pt x="74748" y="159561"/>
                  </a:lnTo>
                  <a:lnTo>
                    <a:pt x="92213" y="152414"/>
                  </a:lnTo>
                  <a:lnTo>
                    <a:pt x="100146" y="147233"/>
                  </a:lnTo>
                  <a:lnTo>
                    <a:pt x="112079" y="132117"/>
                  </a:lnTo>
                  <a:lnTo>
                    <a:pt x="120113" y="112531"/>
                  </a:lnTo>
                  <a:lnTo>
                    <a:pt x="123466" y="76366"/>
                  </a:lnTo>
                  <a:lnTo>
                    <a:pt x="114711" y="35232"/>
                  </a:lnTo>
                  <a:lnTo>
                    <a:pt x="10548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31958" y="417328"/>
              <a:ext cx="168457" cy="182797"/>
            </a:xfrm>
            <a:custGeom>
              <a:avLst/>
              <a:gdLst/>
              <a:ahLst/>
              <a:cxnLst/>
              <a:rect l="0" t="0" r="0" b="0"/>
              <a:pathLst>
                <a:path w="168457" h="182797">
                  <a:moveTo>
                    <a:pt x="0" y="45925"/>
                  </a:moveTo>
                  <a:lnTo>
                    <a:pt x="17958" y="99800"/>
                  </a:lnTo>
                  <a:lnTo>
                    <a:pt x="28547" y="144045"/>
                  </a:lnTo>
                  <a:lnTo>
                    <a:pt x="29065" y="162064"/>
                  </a:lnTo>
                  <a:lnTo>
                    <a:pt x="27566" y="161955"/>
                  </a:lnTo>
                  <a:lnTo>
                    <a:pt x="25396" y="158374"/>
                  </a:lnTo>
                  <a:lnTo>
                    <a:pt x="22343" y="125387"/>
                  </a:lnTo>
                  <a:lnTo>
                    <a:pt x="29560" y="64622"/>
                  </a:lnTo>
                  <a:lnTo>
                    <a:pt x="33025" y="39027"/>
                  </a:lnTo>
                  <a:lnTo>
                    <a:pt x="42364" y="15953"/>
                  </a:lnTo>
                  <a:lnTo>
                    <a:pt x="50469" y="8396"/>
                  </a:lnTo>
                  <a:lnTo>
                    <a:pt x="71954" y="0"/>
                  </a:lnTo>
                  <a:lnTo>
                    <a:pt x="81894" y="101"/>
                  </a:lnTo>
                  <a:lnTo>
                    <a:pt x="99179" y="6452"/>
                  </a:lnTo>
                  <a:lnTo>
                    <a:pt x="122063" y="23181"/>
                  </a:lnTo>
                  <a:lnTo>
                    <a:pt x="149587" y="65436"/>
                  </a:lnTo>
                  <a:lnTo>
                    <a:pt x="162345" y="99280"/>
                  </a:lnTo>
                  <a:lnTo>
                    <a:pt x="167249" y="148925"/>
                  </a:lnTo>
                  <a:lnTo>
                    <a:pt x="168456" y="182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8870" y="380393"/>
              <a:ext cx="435492" cy="219732"/>
            </a:xfrm>
            <a:custGeom>
              <a:avLst/>
              <a:gdLst/>
              <a:ahLst/>
              <a:cxnLst/>
              <a:rect l="0" t="0" r="0" b="0"/>
              <a:pathLst>
                <a:path w="435492" h="219732">
                  <a:moveTo>
                    <a:pt x="0" y="93389"/>
                  </a:moveTo>
                  <a:lnTo>
                    <a:pt x="37478" y="101722"/>
                  </a:lnTo>
                  <a:lnTo>
                    <a:pt x="94491" y="103484"/>
                  </a:lnTo>
                  <a:lnTo>
                    <a:pt x="154842" y="103832"/>
                  </a:lnTo>
                  <a:lnTo>
                    <a:pt x="215636" y="100781"/>
                  </a:lnTo>
                  <a:lnTo>
                    <a:pt x="273312" y="94849"/>
                  </a:lnTo>
                  <a:lnTo>
                    <a:pt x="332624" y="93677"/>
                  </a:lnTo>
                  <a:lnTo>
                    <a:pt x="389401" y="93446"/>
                  </a:lnTo>
                  <a:lnTo>
                    <a:pt x="403490" y="93427"/>
                  </a:lnTo>
                  <a:lnTo>
                    <a:pt x="410543" y="89905"/>
                  </a:lnTo>
                  <a:lnTo>
                    <a:pt x="412906" y="84047"/>
                  </a:lnTo>
                  <a:lnTo>
                    <a:pt x="412141" y="76633"/>
                  </a:lnTo>
                  <a:lnTo>
                    <a:pt x="406952" y="69350"/>
                  </a:lnTo>
                  <a:lnTo>
                    <a:pt x="347273" y="27925"/>
                  </a:lnTo>
                  <a:lnTo>
                    <a:pt x="300365" y="685"/>
                  </a:lnTo>
                  <a:lnTo>
                    <a:pt x="297340" y="0"/>
                  </a:lnTo>
                  <a:lnTo>
                    <a:pt x="297662" y="3054"/>
                  </a:lnTo>
                  <a:lnTo>
                    <a:pt x="300217" y="8599"/>
                  </a:lnTo>
                  <a:lnTo>
                    <a:pt x="312414" y="17880"/>
                  </a:lnTo>
                  <a:lnTo>
                    <a:pt x="366000" y="52040"/>
                  </a:lnTo>
                  <a:lnTo>
                    <a:pt x="421845" y="93456"/>
                  </a:lnTo>
                  <a:lnTo>
                    <a:pt x="432139" y="100453"/>
                  </a:lnTo>
                  <a:lnTo>
                    <a:pt x="435491" y="107457"/>
                  </a:lnTo>
                  <a:lnTo>
                    <a:pt x="434217" y="114466"/>
                  </a:lnTo>
                  <a:lnTo>
                    <a:pt x="423443" y="128493"/>
                  </a:lnTo>
                  <a:lnTo>
                    <a:pt x="365821" y="185951"/>
                  </a:lnTo>
                  <a:lnTo>
                    <a:pt x="326383" y="219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231626"/>
              <a:ext cx="16512" cy="389556"/>
            </a:xfrm>
            <a:custGeom>
              <a:avLst/>
              <a:gdLst/>
              <a:ahLst/>
              <a:cxnLst/>
              <a:rect l="0" t="0" r="0" b="0"/>
              <a:pathLst>
                <a:path w="16512" h="389556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5718" y="150440"/>
                  </a:lnTo>
                  <a:lnTo>
                    <a:pt x="9104" y="200293"/>
                  </a:lnTo>
                  <a:lnTo>
                    <a:pt x="11417" y="257890"/>
                  </a:lnTo>
                  <a:lnTo>
                    <a:pt x="16511" y="294391"/>
                  </a:lnTo>
                  <a:lnTo>
                    <a:pt x="8938" y="34805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00580" y="163892"/>
              <a:ext cx="374560" cy="246720"/>
            </a:xfrm>
            <a:custGeom>
              <a:avLst/>
              <a:gdLst/>
              <a:ahLst/>
              <a:cxnLst/>
              <a:rect l="0" t="0" r="0" b="0"/>
              <a:pathLst>
                <a:path w="374560" h="246720">
                  <a:moveTo>
                    <a:pt x="0" y="88791"/>
                  </a:moveTo>
                  <a:lnTo>
                    <a:pt x="57565" y="33566"/>
                  </a:lnTo>
                  <a:lnTo>
                    <a:pt x="111522" y="12167"/>
                  </a:lnTo>
                  <a:lnTo>
                    <a:pt x="158250" y="0"/>
                  </a:lnTo>
                  <a:lnTo>
                    <a:pt x="219523" y="9321"/>
                  </a:lnTo>
                  <a:lnTo>
                    <a:pt x="271307" y="23527"/>
                  </a:lnTo>
                  <a:lnTo>
                    <a:pt x="311494" y="42288"/>
                  </a:lnTo>
                  <a:lnTo>
                    <a:pt x="362334" y="84011"/>
                  </a:lnTo>
                  <a:lnTo>
                    <a:pt x="371607" y="108114"/>
                  </a:lnTo>
                  <a:lnTo>
                    <a:pt x="374559" y="135984"/>
                  </a:lnTo>
                  <a:lnTo>
                    <a:pt x="371971" y="160069"/>
                  </a:lnTo>
                  <a:lnTo>
                    <a:pt x="360683" y="182471"/>
                  </a:lnTo>
                  <a:lnTo>
                    <a:pt x="342797" y="202957"/>
                  </a:lnTo>
                  <a:lnTo>
                    <a:pt x="306420" y="226473"/>
                  </a:lnTo>
                  <a:lnTo>
                    <a:pt x="258446" y="242373"/>
                  </a:lnTo>
                  <a:lnTo>
                    <a:pt x="231627" y="246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9346" y="381526"/>
              <a:ext cx="159188" cy="180405"/>
            </a:xfrm>
            <a:custGeom>
              <a:avLst/>
              <a:gdLst/>
              <a:ahLst/>
              <a:cxnLst/>
              <a:rect l="0" t="0" r="0" b="0"/>
              <a:pathLst>
                <a:path w="159188" h="180405">
                  <a:moveTo>
                    <a:pt x="18146" y="92256"/>
                  </a:moveTo>
                  <a:lnTo>
                    <a:pt x="51768" y="98322"/>
                  </a:lnTo>
                  <a:lnTo>
                    <a:pt x="111553" y="87697"/>
                  </a:lnTo>
                  <a:lnTo>
                    <a:pt x="144088" y="72318"/>
                  </a:lnTo>
                  <a:lnTo>
                    <a:pt x="151240" y="63756"/>
                  </a:lnTo>
                  <a:lnTo>
                    <a:pt x="159187" y="41765"/>
                  </a:lnTo>
                  <a:lnTo>
                    <a:pt x="157797" y="32859"/>
                  </a:lnTo>
                  <a:lnTo>
                    <a:pt x="153361" y="25752"/>
                  </a:lnTo>
                  <a:lnTo>
                    <a:pt x="139072" y="14735"/>
                  </a:lnTo>
                  <a:lnTo>
                    <a:pt x="121024" y="5940"/>
                  </a:lnTo>
                  <a:lnTo>
                    <a:pt x="85543" y="0"/>
                  </a:lnTo>
                  <a:lnTo>
                    <a:pt x="62138" y="4850"/>
                  </a:lnTo>
                  <a:lnTo>
                    <a:pt x="32350" y="20734"/>
                  </a:lnTo>
                  <a:lnTo>
                    <a:pt x="17440" y="34732"/>
                  </a:lnTo>
                  <a:lnTo>
                    <a:pt x="6914" y="52652"/>
                  </a:lnTo>
                  <a:lnTo>
                    <a:pt x="0" y="88060"/>
                  </a:lnTo>
                  <a:lnTo>
                    <a:pt x="3540" y="122598"/>
                  </a:lnTo>
                  <a:lnTo>
                    <a:pt x="12045" y="141226"/>
                  </a:lnTo>
                  <a:lnTo>
                    <a:pt x="17588" y="149469"/>
                  </a:lnTo>
                  <a:lnTo>
                    <a:pt x="33106" y="161748"/>
                  </a:lnTo>
                  <a:lnTo>
                    <a:pt x="71664" y="179162"/>
                  </a:lnTo>
                  <a:lnTo>
                    <a:pt x="95354" y="180404"/>
                  </a:lnTo>
                  <a:lnTo>
                    <a:pt x="133959" y="176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37533" y="400082"/>
              <a:ext cx="94758" cy="206877"/>
            </a:xfrm>
            <a:custGeom>
              <a:avLst/>
              <a:gdLst/>
              <a:ahLst/>
              <a:cxnLst/>
              <a:rect l="0" t="0" r="0" b="0"/>
              <a:pathLst>
                <a:path w="94758" h="206877">
                  <a:moveTo>
                    <a:pt x="0" y="73700"/>
                  </a:moveTo>
                  <a:lnTo>
                    <a:pt x="17959" y="127575"/>
                  </a:lnTo>
                  <a:lnTo>
                    <a:pt x="39811" y="188452"/>
                  </a:lnTo>
                  <a:lnTo>
                    <a:pt x="51229" y="205029"/>
                  </a:lnTo>
                  <a:lnTo>
                    <a:pt x="54040" y="206876"/>
                  </a:lnTo>
                  <a:lnTo>
                    <a:pt x="54744" y="204598"/>
                  </a:lnTo>
                  <a:lnTo>
                    <a:pt x="54044" y="199570"/>
                  </a:lnTo>
                  <a:lnTo>
                    <a:pt x="25214" y="145780"/>
                  </a:lnTo>
                  <a:lnTo>
                    <a:pt x="7105" y="88954"/>
                  </a:lnTo>
                  <a:lnTo>
                    <a:pt x="6277" y="65272"/>
                  </a:lnTo>
                  <a:lnTo>
                    <a:pt x="10979" y="44218"/>
                  </a:lnTo>
                  <a:lnTo>
                    <a:pt x="20867" y="27062"/>
                  </a:lnTo>
                  <a:lnTo>
                    <a:pt x="36181" y="14757"/>
                  </a:lnTo>
                  <a:lnTo>
                    <a:pt x="54685" y="655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4811" y="418366"/>
              <a:ext cx="149635" cy="153083"/>
            </a:xfrm>
            <a:custGeom>
              <a:avLst/>
              <a:gdLst/>
              <a:ahLst/>
              <a:cxnLst/>
              <a:rect l="0" t="0" r="0" b="0"/>
              <a:pathLst>
                <a:path w="149635" h="153083">
                  <a:moveTo>
                    <a:pt x="107520" y="13302"/>
                  </a:moveTo>
                  <a:lnTo>
                    <a:pt x="96342" y="2123"/>
                  </a:lnTo>
                  <a:lnTo>
                    <a:pt x="88370" y="0"/>
                  </a:lnTo>
                  <a:lnTo>
                    <a:pt x="67034" y="761"/>
                  </a:lnTo>
                  <a:lnTo>
                    <a:pt x="34303" y="13356"/>
                  </a:lnTo>
                  <a:lnTo>
                    <a:pt x="19217" y="28534"/>
                  </a:lnTo>
                  <a:lnTo>
                    <a:pt x="0" y="66873"/>
                  </a:lnTo>
                  <a:lnTo>
                    <a:pt x="1632" y="90534"/>
                  </a:lnTo>
                  <a:lnTo>
                    <a:pt x="10156" y="114308"/>
                  </a:lnTo>
                  <a:lnTo>
                    <a:pt x="21743" y="132673"/>
                  </a:lnTo>
                  <a:lnTo>
                    <a:pt x="37812" y="145514"/>
                  </a:lnTo>
                  <a:lnTo>
                    <a:pt x="47010" y="150576"/>
                  </a:lnTo>
                  <a:lnTo>
                    <a:pt x="66589" y="153082"/>
                  </a:lnTo>
                  <a:lnTo>
                    <a:pt x="125562" y="142095"/>
                  </a:lnTo>
                  <a:lnTo>
                    <a:pt x="149634" y="13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9642" y="405869"/>
              <a:ext cx="102529" cy="155186"/>
            </a:xfrm>
            <a:custGeom>
              <a:avLst/>
              <a:gdLst/>
              <a:ahLst/>
              <a:cxnLst/>
              <a:rect l="0" t="0" r="0" b="0"/>
              <a:pathLst>
                <a:path w="102529" h="155186">
                  <a:moveTo>
                    <a:pt x="28503" y="88970"/>
                  </a:moveTo>
                  <a:lnTo>
                    <a:pt x="89376" y="54641"/>
                  </a:lnTo>
                  <a:lnTo>
                    <a:pt x="97161" y="48537"/>
                  </a:lnTo>
                  <a:lnTo>
                    <a:pt x="101181" y="39788"/>
                  </a:lnTo>
                  <a:lnTo>
                    <a:pt x="102528" y="17588"/>
                  </a:lnTo>
                  <a:lnTo>
                    <a:pt x="97740" y="9797"/>
                  </a:lnTo>
                  <a:lnTo>
                    <a:pt x="89869" y="4602"/>
                  </a:lnTo>
                  <a:lnTo>
                    <a:pt x="69815" y="0"/>
                  </a:lnTo>
                  <a:lnTo>
                    <a:pt x="49203" y="1855"/>
                  </a:lnTo>
                  <a:lnTo>
                    <a:pt x="31464" y="9698"/>
                  </a:lnTo>
                  <a:lnTo>
                    <a:pt x="23458" y="15065"/>
                  </a:lnTo>
                  <a:lnTo>
                    <a:pt x="11443" y="30387"/>
                  </a:lnTo>
                  <a:lnTo>
                    <a:pt x="3373" y="50065"/>
                  </a:lnTo>
                  <a:lnTo>
                    <a:pt x="0" y="86281"/>
                  </a:lnTo>
                  <a:lnTo>
                    <a:pt x="3357" y="108832"/>
                  </a:lnTo>
                  <a:lnTo>
                    <a:pt x="11868" y="127433"/>
                  </a:lnTo>
                  <a:lnTo>
                    <a:pt x="17413" y="135669"/>
                  </a:lnTo>
                  <a:lnTo>
                    <a:pt x="32933" y="147940"/>
                  </a:lnTo>
                  <a:lnTo>
                    <a:pt x="41984" y="152850"/>
                  </a:lnTo>
                  <a:lnTo>
                    <a:pt x="64520" y="155185"/>
                  </a:lnTo>
                  <a:lnTo>
                    <a:pt x="102202" y="152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6072" y="436643"/>
              <a:ext cx="168457" cy="174010"/>
            </a:xfrm>
            <a:custGeom>
              <a:avLst/>
              <a:gdLst/>
              <a:ahLst/>
              <a:cxnLst/>
              <a:rect l="0" t="0" r="0" b="0"/>
              <a:pathLst>
                <a:path w="168457" h="174010">
                  <a:moveTo>
                    <a:pt x="0" y="37139"/>
                  </a:moveTo>
                  <a:lnTo>
                    <a:pt x="3120" y="79831"/>
                  </a:lnTo>
                  <a:lnTo>
                    <a:pt x="15619" y="123783"/>
                  </a:lnTo>
                  <a:lnTo>
                    <a:pt x="11430" y="76379"/>
                  </a:lnTo>
                  <a:lnTo>
                    <a:pt x="16385" y="39407"/>
                  </a:lnTo>
                  <a:lnTo>
                    <a:pt x="30851" y="11815"/>
                  </a:lnTo>
                  <a:lnTo>
                    <a:pt x="39285" y="6218"/>
                  </a:lnTo>
                  <a:lnTo>
                    <a:pt x="61134" y="0"/>
                  </a:lnTo>
                  <a:lnTo>
                    <a:pt x="71172" y="681"/>
                  </a:lnTo>
                  <a:lnTo>
                    <a:pt x="88564" y="7677"/>
                  </a:lnTo>
                  <a:lnTo>
                    <a:pt x="111509" y="24770"/>
                  </a:lnTo>
                  <a:lnTo>
                    <a:pt x="139053" y="67148"/>
                  </a:lnTo>
                  <a:lnTo>
                    <a:pt x="151815" y="101013"/>
                  </a:lnTo>
                  <a:lnTo>
                    <a:pt x="159840" y="147545"/>
                  </a:lnTo>
                  <a:lnTo>
                    <a:pt x="168456" y="174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58756" y="21056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9553" y="226871"/>
                  </a:lnTo>
                  <a:lnTo>
                    <a:pt x="13455" y="280904"/>
                  </a:lnTo>
                  <a:lnTo>
                    <a:pt x="20056" y="34019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85057" y="326383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0371" y="15641"/>
                  </a:lnTo>
                  <a:lnTo>
                    <a:pt x="74148" y="31209"/>
                  </a:lnTo>
                  <a:lnTo>
                    <a:pt x="34838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9025" y="642238"/>
              <a:ext cx="3853431" cy="126343"/>
            </a:xfrm>
            <a:custGeom>
              <a:avLst/>
              <a:gdLst/>
              <a:ahLst/>
              <a:cxnLst/>
              <a:rect l="0" t="0" r="0" b="0"/>
              <a:pathLst>
                <a:path w="3853431" h="126343">
                  <a:moveTo>
                    <a:pt x="3853430" y="10528"/>
                  </a:moveTo>
                  <a:lnTo>
                    <a:pt x="3794814" y="10528"/>
                  </a:lnTo>
                  <a:lnTo>
                    <a:pt x="3733404" y="3293"/>
                  </a:lnTo>
                  <a:lnTo>
                    <a:pt x="3675000" y="650"/>
                  </a:lnTo>
                  <a:lnTo>
                    <a:pt x="3618404" y="128"/>
                  </a:lnTo>
                  <a:lnTo>
                    <a:pt x="3560994" y="25"/>
                  </a:lnTo>
                  <a:lnTo>
                    <a:pt x="3497661" y="5"/>
                  </a:lnTo>
                  <a:lnTo>
                    <a:pt x="3447760" y="1"/>
                  </a:lnTo>
                  <a:lnTo>
                    <a:pt x="3391641" y="0"/>
                  </a:lnTo>
                  <a:lnTo>
                    <a:pt x="3341087" y="0"/>
                  </a:lnTo>
                  <a:lnTo>
                    <a:pt x="3293353" y="0"/>
                  </a:lnTo>
                  <a:lnTo>
                    <a:pt x="3242166" y="0"/>
                  </a:lnTo>
                  <a:lnTo>
                    <a:pt x="3186834" y="0"/>
                  </a:lnTo>
                  <a:lnTo>
                    <a:pt x="3129106" y="0"/>
                  </a:lnTo>
                  <a:lnTo>
                    <a:pt x="3074956" y="0"/>
                  </a:lnTo>
                  <a:lnTo>
                    <a:pt x="3021867" y="0"/>
                  </a:lnTo>
                  <a:lnTo>
                    <a:pt x="2969093" y="0"/>
                  </a:lnTo>
                  <a:lnTo>
                    <a:pt x="2916411" y="0"/>
                  </a:lnTo>
                  <a:lnTo>
                    <a:pt x="2860637" y="0"/>
                  </a:lnTo>
                  <a:lnTo>
                    <a:pt x="2802778" y="0"/>
                  </a:lnTo>
                  <a:lnTo>
                    <a:pt x="2742003" y="5589"/>
                  </a:lnTo>
                  <a:lnTo>
                    <a:pt x="2696007" y="9065"/>
                  </a:lnTo>
                  <a:lnTo>
                    <a:pt x="2639745" y="4506"/>
                  </a:lnTo>
                  <a:lnTo>
                    <a:pt x="2580727" y="8125"/>
                  </a:lnTo>
                  <a:lnTo>
                    <a:pt x="2530978" y="9816"/>
                  </a:lnTo>
                  <a:lnTo>
                    <a:pt x="2472304" y="10317"/>
                  </a:lnTo>
                  <a:lnTo>
                    <a:pt x="2410465" y="10466"/>
                  </a:lnTo>
                  <a:lnTo>
                    <a:pt x="2347689" y="10510"/>
                  </a:lnTo>
                  <a:lnTo>
                    <a:pt x="2284635" y="10523"/>
                  </a:lnTo>
                  <a:lnTo>
                    <a:pt x="2223838" y="10527"/>
                  </a:lnTo>
                  <a:lnTo>
                    <a:pt x="2172809" y="10528"/>
                  </a:lnTo>
                  <a:lnTo>
                    <a:pt x="2114276" y="10528"/>
                  </a:lnTo>
                  <a:lnTo>
                    <a:pt x="2055988" y="11698"/>
                  </a:lnTo>
                  <a:lnTo>
                    <a:pt x="1993715" y="18862"/>
                  </a:lnTo>
                  <a:lnTo>
                    <a:pt x="1931631" y="15034"/>
                  </a:lnTo>
                  <a:lnTo>
                    <a:pt x="1874230" y="11863"/>
                  </a:lnTo>
                  <a:lnTo>
                    <a:pt x="1810948" y="10924"/>
                  </a:lnTo>
                  <a:lnTo>
                    <a:pt x="1750730" y="17842"/>
                  </a:lnTo>
                  <a:lnTo>
                    <a:pt x="1688748" y="20422"/>
                  </a:lnTo>
                  <a:lnTo>
                    <a:pt x="1630039" y="20869"/>
                  </a:lnTo>
                  <a:lnTo>
                    <a:pt x="1568190" y="24121"/>
                  </a:lnTo>
                  <a:lnTo>
                    <a:pt x="1511650" y="29374"/>
                  </a:lnTo>
                  <a:lnTo>
                    <a:pt x="1459022" y="30930"/>
                  </a:lnTo>
                  <a:lnTo>
                    <a:pt x="1405214" y="31391"/>
                  </a:lnTo>
                  <a:lnTo>
                    <a:pt x="1350701" y="37136"/>
                  </a:lnTo>
                  <a:lnTo>
                    <a:pt x="1300199" y="40639"/>
                  </a:lnTo>
                  <a:lnTo>
                    <a:pt x="1240783" y="41677"/>
                  </a:lnTo>
                  <a:lnTo>
                    <a:pt x="1179530" y="49263"/>
                  </a:lnTo>
                  <a:lnTo>
                    <a:pt x="1125870" y="51641"/>
                  </a:lnTo>
                  <a:lnTo>
                    <a:pt x="1064631" y="52445"/>
                  </a:lnTo>
                  <a:lnTo>
                    <a:pt x="1015397" y="55703"/>
                  </a:lnTo>
                  <a:lnTo>
                    <a:pt x="956355" y="60958"/>
                  </a:lnTo>
                  <a:lnTo>
                    <a:pt x="894408" y="65635"/>
                  </a:lnTo>
                  <a:lnTo>
                    <a:pt x="831599" y="71310"/>
                  </a:lnTo>
                  <a:lnTo>
                    <a:pt x="788400" y="72637"/>
                  </a:lnTo>
                  <a:lnTo>
                    <a:pt x="741904" y="73227"/>
                  </a:lnTo>
                  <a:lnTo>
                    <a:pt x="692046" y="79149"/>
                  </a:lnTo>
                  <a:lnTo>
                    <a:pt x="638279" y="82723"/>
                  </a:lnTo>
                  <a:lnTo>
                    <a:pt x="577895" y="83782"/>
                  </a:lnTo>
                  <a:lnTo>
                    <a:pt x="517485" y="91375"/>
                  </a:lnTo>
                  <a:lnTo>
                    <a:pt x="467494" y="93755"/>
                  </a:lnTo>
                  <a:lnTo>
                    <a:pt x="411088" y="95629"/>
                  </a:lnTo>
                  <a:lnTo>
                    <a:pt x="361360" y="101904"/>
                  </a:lnTo>
                  <a:lnTo>
                    <a:pt x="305552" y="105453"/>
                  </a:lnTo>
                  <a:lnTo>
                    <a:pt x="256000" y="112224"/>
                  </a:lnTo>
                  <a:lnTo>
                    <a:pt x="199075" y="114750"/>
                  </a:lnTo>
                  <a:lnTo>
                    <a:pt x="144643" y="116668"/>
                  </a:lnTo>
                  <a:lnTo>
                    <a:pt x="91471" y="122956"/>
                  </a:lnTo>
                  <a:lnTo>
                    <a:pt x="30460" y="12567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74362" y="905450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2724" y="37478"/>
                  </a:lnTo>
                  <a:lnTo>
                    <a:pt x="5373" y="88902"/>
                  </a:lnTo>
                  <a:lnTo>
                    <a:pt x="1062" y="144120"/>
                  </a:lnTo>
                  <a:lnTo>
                    <a:pt x="210" y="19384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87782" y="821873"/>
              <a:ext cx="425730" cy="372699"/>
            </a:xfrm>
            <a:custGeom>
              <a:avLst/>
              <a:gdLst/>
              <a:ahLst/>
              <a:cxnLst/>
              <a:rect l="0" t="0" r="0" b="0"/>
              <a:pathLst>
                <a:path w="425730" h="372699">
                  <a:moveTo>
                    <a:pt x="323451" y="9878"/>
                  </a:moveTo>
                  <a:lnTo>
                    <a:pt x="294725" y="2642"/>
                  </a:lnTo>
                  <a:lnTo>
                    <a:pt x="231339" y="0"/>
                  </a:lnTo>
                  <a:lnTo>
                    <a:pt x="173065" y="5067"/>
                  </a:lnTo>
                  <a:lnTo>
                    <a:pt x="116494" y="26908"/>
                  </a:lnTo>
                  <a:lnTo>
                    <a:pt x="63378" y="63805"/>
                  </a:lnTo>
                  <a:lnTo>
                    <a:pt x="24334" y="104888"/>
                  </a:lnTo>
                  <a:lnTo>
                    <a:pt x="6966" y="141884"/>
                  </a:lnTo>
                  <a:lnTo>
                    <a:pt x="0" y="182482"/>
                  </a:lnTo>
                  <a:lnTo>
                    <a:pt x="6052" y="236952"/>
                  </a:lnTo>
                  <a:lnTo>
                    <a:pt x="21632" y="282719"/>
                  </a:lnTo>
                  <a:lnTo>
                    <a:pt x="34891" y="303106"/>
                  </a:lnTo>
                  <a:lnTo>
                    <a:pt x="82117" y="342611"/>
                  </a:lnTo>
                  <a:lnTo>
                    <a:pt x="113124" y="358550"/>
                  </a:lnTo>
                  <a:lnTo>
                    <a:pt x="170684" y="367180"/>
                  </a:lnTo>
                  <a:lnTo>
                    <a:pt x="228327" y="372698"/>
                  </a:lnTo>
                  <a:lnTo>
                    <a:pt x="284774" y="363216"/>
                  </a:lnTo>
                  <a:lnTo>
                    <a:pt x="321349" y="347887"/>
                  </a:lnTo>
                  <a:lnTo>
                    <a:pt x="363980" y="313341"/>
                  </a:lnTo>
                  <a:lnTo>
                    <a:pt x="409571" y="251870"/>
                  </a:lnTo>
                  <a:lnTo>
                    <a:pt x="422537" y="219230"/>
                  </a:lnTo>
                  <a:lnTo>
                    <a:pt x="425729" y="180443"/>
                  </a:lnTo>
                  <a:lnTo>
                    <a:pt x="413840" y="117058"/>
                  </a:lnTo>
                  <a:lnTo>
                    <a:pt x="398326" y="89728"/>
                  </a:lnTo>
                  <a:lnTo>
                    <a:pt x="358341" y="45205"/>
                  </a:lnTo>
                  <a:lnTo>
                    <a:pt x="338177" y="37277"/>
                  </a:lnTo>
                  <a:lnTo>
                    <a:pt x="302394" y="30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01903" y="852808"/>
              <a:ext cx="162056" cy="320816"/>
            </a:xfrm>
            <a:custGeom>
              <a:avLst/>
              <a:gdLst/>
              <a:ahLst/>
              <a:cxnLst/>
              <a:rect l="0" t="0" r="0" b="0"/>
              <a:pathLst>
                <a:path w="162056" h="320816">
                  <a:moveTo>
                    <a:pt x="14656" y="0"/>
                  </a:moveTo>
                  <a:lnTo>
                    <a:pt x="9067" y="16767"/>
                  </a:lnTo>
                  <a:lnTo>
                    <a:pt x="13112" y="75445"/>
                  </a:lnTo>
                  <a:lnTo>
                    <a:pt x="14198" y="122570"/>
                  </a:lnTo>
                  <a:lnTo>
                    <a:pt x="14520" y="174747"/>
                  </a:lnTo>
                  <a:lnTo>
                    <a:pt x="14616" y="222962"/>
                  </a:lnTo>
                  <a:lnTo>
                    <a:pt x="9059" y="280478"/>
                  </a:lnTo>
                  <a:lnTo>
                    <a:pt x="0" y="314731"/>
                  </a:lnTo>
                  <a:lnTo>
                    <a:pt x="206" y="319785"/>
                  </a:lnTo>
                  <a:lnTo>
                    <a:pt x="2683" y="320815"/>
                  </a:lnTo>
                  <a:lnTo>
                    <a:pt x="57918" y="292426"/>
                  </a:lnTo>
                  <a:lnTo>
                    <a:pt x="94285" y="281097"/>
                  </a:lnTo>
                  <a:lnTo>
                    <a:pt x="117897" y="280130"/>
                  </a:lnTo>
                  <a:lnTo>
                    <a:pt x="16205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37616" y="98967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16559" y="831751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78336" y="8333"/>
                  </a:lnTo>
                  <a:lnTo>
                    <a:pt x="32502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58715" y="105284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48186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50423" y="915979"/>
              <a:ext cx="18863" cy="252685"/>
            </a:xfrm>
            <a:custGeom>
              <a:avLst/>
              <a:gdLst/>
              <a:ahLst/>
              <a:cxnLst/>
              <a:rect l="0" t="0" r="0" b="0"/>
              <a:pathLst>
                <a:path w="18863" h="25268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9239" y="184902"/>
                  </a:lnTo>
                  <a:lnTo>
                    <a:pt x="16614" y="227596"/>
                  </a:lnTo>
                  <a:lnTo>
                    <a:pt x="1886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32414" y="1021264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27421" y="5589"/>
                  </a:lnTo>
                  <a:lnTo>
                    <a:pt x="76036" y="9553"/>
                  </a:lnTo>
                  <a:lnTo>
                    <a:pt x="2706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42984" y="884393"/>
              <a:ext cx="305552" cy="295209"/>
            </a:xfrm>
            <a:custGeom>
              <a:avLst/>
              <a:gdLst/>
              <a:ahLst/>
              <a:cxnLst/>
              <a:rect l="0" t="0" r="0" b="0"/>
              <a:pathLst>
                <a:path w="305552" h="295209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28198" y="175728"/>
                  </a:lnTo>
                  <a:lnTo>
                    <a:pt x="42138" y="236660"/>
                  </a:lnTo>
                  <a:lnTo>
                    <a:pt x="51259" y="293121"/>
                  </a:lnTo>
                  <a:lnTo>
                    <a:pt x="52027" y="285474"/>
                  </a:lnTo>
                  <a:lnTo>
                    <a:pt x="54861" y="243607"/>
                  </a:lnTo>
                  <a:lnTo>
                    <a:pt x="69418" y="212170"/>
                  </a:lnTo>
                  <a:lnTo>
                    <a:pt x="81935" y="195294"/>
                  </a:lnTo>
                  <a:lnTo>
                    <a:pt x="90888" y="191027"/>
                  </a:lnTo>
                  <a:lnTo>
                    <a:pt x="113315" y="189406"/>
                  </a:lnTo>
                  <a:lnTo>
                    <a:pt x="132641" y="195705"/>
                  </a:lnTo>
                  <a:lnTo>
                    <a:pt x="141070" y="200660"/>
                  </a:lnTo>
                  <a:lnTo>
                    <a:pt x="153555" y="215524"/>
                  </a:lnTo>
                  <a:lnTo>
                    <a:pt x="180965" y="265035"/>
                  </a:lnTo>
                  <a:lnTo>
                    <a:pt x="185811" y="295208"/>
                  </a:lnTo>
                  <a:lnTo>
                    <a:pt x="184705" y="295072"/>
                  </a:lnTo>
                  <a:lnTo>
                    <a:pt x="182798" y="291471"/>
                  </a:lnTo>
                  <a:lnTo>
                    <a:pt x="183799" y="278112"/>
                  </a:lnTo>
                  <a:lnTo>
                    <a:pt x="189313" y="261646"/>
                  </a:lnTo>
                  <a:lnTo>
                    <a:pt x="218487" y="224864"/>
                  </a:lnTo>
                  <a:lnTo>
                    <a:pt x="274436" y="182517"/>
                  </a:lnTo>
                  <a:lnTo>
                    <a:pt x="299943" y="161444"/>
                  </a:lnTo>
                  <a:lnTo>
                    <a:pt x="304077" y="153253"/>
                  </a:lnTo>
                  <a:lnTo>
                    <a:pt x="305551" y="134793"/>
                  </a:lnTo>
                  <a:lnTo>
                    <a:pt x="301967" y="127297"/>
                  </a:lnTo>
                  <a:lnTo>
                    <a:pt x="288625" y="115848"/>
                  </a:lnTo>
                  <a:lnTo>
                    <a:pt x="280155" y="113497"/>
                  </a:lnTo>
                  <a:lnTo>
                    <a:pt x="261384" y="114004"/>
                  </a:lnTo>
                  <a:lnTo>
                    <a:pt x="231085" y="126456"/>
                  </a:lnTo>
                  <a:lnTo>
                    <a:pt x="205470" y="150553"/>
                  </a:lnTo>
                  <a:lnTo>
                    <a:pt x="196605" y="172977"/>
                  </a:lnTo>
                  <a:lnTo>
                    <a:pt x="193835" y="197372"/>
                  </a:lnTo>
                  <a:lnTo>
                    <a:pt x="196503" y="219912"/>
                  </a:lnTo>
                  <a:lnTo>
                    <a:pt x="210172" y="252333"/>
                  </a:lnTo>
                  <a:lnTo>
                    <a:pt x="229039" y="278576"/>
                  </a:lnTo>
                  <a:lnTo>
                    <a:pt x="248805" y="287589"/>
                  </a:lnTo>
                  <a:lnTo>
                    <a:pt x="270847" y="290424"/>
                  </a:lnTo>
                  <a:lnTo>
                    <a:pt x="30532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07623" y="1000207"/>
              <a:ext cx="161787" cy="172042"/>
            </a:xfrm>
            <a:custGeom>
              <a:avLst/>
              <a:gdLst/>
              <a:ahLst/>
              <a:cxnLst/>
              <a:rect l="0" t="0" r="0" b="0"/>
              <a:pathLst>
                <a:path w="161787" h="172042">
                  <a:moveTo>
                    <a:pt x="3859" y="84228"/>
                  </a:moveTo>
                  <a:lnTo>
                    <a:pt x="6978" y="126919"/>
                  </a:lnTo>
                  <a:lnTo>
                    <a:pt x="19477" y="172041"/>
                  </a:lnTo>
                  <a:lnTo>
                    <a:pt x="0" y="114721"/>
                  </a:lnTo>
                  <a:lnTo>
                    <a:pt x="896" y="78315"/>
                  </a:lnTo>
                  <a:lnTo>
                    <a:pt x="8781" y="57813"/>
                  </a:lnTo>
                  <a:lnTo>
                    <a:pt x="32907" y="25588"/>
                  </a:lnTo>
                  <a:lnTo>
                    <a:pt x="64458" y="9401"/>
                  </a:lnTo>
                  <a:lnTo>
                    <a:pt x="127667" y="1238"/>
                  </a:lnTo>
                  <a:lnTo>
                    <a:pt x="1617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056096" y="736440"/>
            <a:ext cx="4769164" cy="602711"/>
            <a:chOff x="5056096" y="736440"/>
            <a:chExt cx="4769164" cy="602711"/>
          </a:xfrm>
        </p:grpSpPr>
        <p:sp>
          <p:nvSpPr>
            <p:cNvPr id="36" name="Freeform 35"/>
            <p:cNvSpPr/>
            <p:nvPr/>
          </p:nvSpPr>
          <p:spPr>
            <a:xfrm>
              <a:off x="5056096" y="941087"/>
              <a:ext cx="243446" cy="398064"/>
            </a:xfrm>
            <a:custGeom>
              <a:avLst/>
              <a:gdLst/>
              <a:ahLst/>
              <a:cxnLst/>
              <a:rect l="0" t="0" r="0" b="0"/>
              <a:pathLst>
                <a:path w="243446" h="398064">
                  <a:moveTo>
                    <a:pt x="197624" y="59120"/>
                  </a:moveTo>
                  <a:lnTo>
                    <a:pt x="143509" y="16458"/>
                  </a:lnTo>
                  <a:lnTo>
                    <a:pt x="122100" y="5064"/>
                  </a:lnTo>
                  <a:lnTo>
                    <a:pt x="96987" y="0"/>
                  </a:lnTo>
                  <a:lnTo>
                    <a:pt x="76467" y="3989"/>
                  </a:lnTo>
                  <a:lnTo>
                    <a:pt x="38641" y="25613"/>
                  </a:lnTo>
                  <a:lnTo>
                    <a:pt x="24410" y="41888"/>
                  </a:lnTo>
                  <a:lnTo>
                    <a:pt x="5741" y="80932"/>
                  </a:lnTo>
                  <a:lnTo>
                    <a:pt x="0" y="117575"/>
                  </a:lnTo>
                  <a:lnTo>
                    <a:pt x="4896" y="138132"/>
                  </a:lnTo>
                  <a:lnTo>
                    <a:pt x="27103" y="170394"/>
                  </a:lnTo>
                  <a:lnTo>
                    <a:pt x="46578" y="178765"/>
                  </a:lnTo>
                  <a:lnTo>
                    <a:pt x="58322" y="180997"/>
                  </a:lnTo>
                  <a:lnTo>
                    <a:pt x="68491" y="180146"/>
                  </a:lnTo>
                  <a:lnTo>
                    <a:pt x="95151" y="167769"/>
                  </a:lnTo>
                  <a:lnTo>
                    <a:pt x="154587" y="127819"/>
                  </a:lnTo>
                  <a:lnTo>
                    <a:pt x="171088" y="109540"/>
                  </a:lnTo>
                  <a:lnTo>
                    <a:pt x="176424" y="107941"/>
                  </a:lnTo>
                  <a:lnTo>
                    <a:pt x="179981" y="111554"/>
                  </a:lnTo>
                  <a:lnTo>
                    <a:pt x="197923" y="173644"/>
                  </a:lnTo>
                  <a:lnTo>
                    <a:pt x="211721" y="227971"/>
                  </a:lnTo>
                  <a:lnTo>
                    <a:pt x="227797" y="277866"/>
                  </a:lnTo>
                  <a:lnTo>
                    <a:pt x="243445" y="330316"/>
                  </a:lnTo>
                  <a:lnTo>
                    <a:pt x="242165" y="352787"/>
                  </a:lnTo>
                  <a:lnTo>
                    <a:pt x="231458" y="371353"/>
                  </a:lnTo>
                  <a:lnTo>
                    <a:pt x="213831" y="386233"/>
                  </a:lnTo>
                  <a:lnTo>
                    <a:pt x="190399" y="396746"/>
                  </a:lnTo>
                  <a:lnTo>
                    <a:pt x="139721" y="398063"/>
                  </a:lnTo>
                  <a:lnTo>
                    <a:pt x="85841" y="396634"/>
                  </a:lnTo>
                  <a:lnTo>
                    <a:pt x="39696" y="396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21830" y="1000207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90590" y="926507"/>
              <a:ext cx="126344" cy="154524"/>
            </a:xfrm>
            <a:custGeom>
              <a:avLst/>
              <a:gdLst/>
              <a:ahLst/>
              <a:cxnLst/>
              <a:rect l="0" t="0" r="0" b="0"/>
              <a:pathLst>
                <a:path w="126344" h="154524">
                  <a:moveTo>
                    <a:pt x="0" y="31586"/>
                  </a:moveTo>
                  <a:lnTo>
                    <a:pt x="34329" y="92459"/>
                  </a:lnTo>
                  <a:lnTo>
                    <a:pt x="80879" y="152820"/>
                  </a:lnTo>
                  <a:lnTo>
                    <a:pt x="86675" y="154523"/>
                  </a:lnTo>
                  <a:lnTo>
                    <a:pt x="91709" y="152148"/>
                  </a:lnTo>
                  <a:lnTo>
                    <a:pt x="96234" y="147056"/>
                  </a:lnTo>
                  <a:lnTo>
                    <a:pt x="101262" y="128919"/>
                  </a:lnTo>
                  <a:lnTo>
                    <a:pt x="111991" y="72869"/>
                  </a:lnTo>
                  <a:lnTo>
                    <a:pt x="118179" y="26439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88629" y="903288"/>
              <a:ext cx="132593" cy="202205"/>
            </a:xfrm>
            <a:custGeom>
              <a:avLst/>
              <a:gdLst/>
              <a:ahLst/>
              <a:cxnLst/>
              <a:rect l="0" t="0" r="0" b="0"/>
              <a:pathLst>
                <a:path w="132593" h="202205">
                  <a:moveTo>
                    <a:pt x="12531" y="65333"/>
                  </a:moveTo>
                  <a:lnTo>
                    <a:pt x="23710" y="76512"/>
                  </a:lnTo>
                  <a:lnTo>
                    <a:pt x="31682" y="78635"/>
                  </a:lnTo>
                  <a:lnTo>
                    <a:pt x="64089" y="76034"/>
                  </a:lnTo>
                  <a:lnTo>
                    <a:pt x="96438" y="66684"/>
                  </a:lnTo>
                  <a:lnTo>
                    <a:pt x="117673" y="55795"/>
                  </a:lnTo>
                  <a:lnTo>
                    <a:pt x="124740" y="47276"/>
                  </a:lnTo>
                  <a:lnTo>
                    <a:pt x="132592" y="25332"/>
                  </a:lnTo>
                  <a:lnTo>
                    <a:pt x="131176" y="16439"/>
                  </a:lnTo>
                  <a:lnTo>
                    <a:pt x="126723" y="9341"/>
                  </a:lnTo>
                  <a:lnTo>
                    <a:pt x="120245" y="3438"/>
                  </a:lnTo>
                  <a:lnTo>
                    <a:pt x="97449" y="0"/>
                  </a:lnTo>
                  <a:lnTo>
                    <a:pt x="70160" y="3541"/>
                  </a:lnTo>
                  <a:lnTo>
                    <a:pt x="36235" y="18688"/>
                  </a:lnTo>
                  <a:lnTo>
                    <a:pt x="18777" y="31344"/>
                  </a:lnTo>
                  <a:lnTo>
                    <a:pt x="6339" y="51007"/>
                  </a:lnTo>
                  <a:lnTo>
                    <a:pt x="1384" y="62801"/>
                  </a:lnTo>
                  <a:lnTo>
                    <a:pt x="0" y="107347"/>
                  </a:lnTo>
                  <a:lnTo>
                    <a:pt x="7352" y="131189"/>
                  </a:lnTo>
                  <a:lnTo>
                    <a:pt x="31136" y="165559"/>
                  </a:lnTo>
                  <a:lnTo>
                    <a:pt x="57038" y="187707"/>
                  </a:lnTo>
                  <a:lnTo>
                    <a:pt x="79885" y="195761"/>
                  </a:lnTo>
                  <a:lnTo>
                    <a:pt x="128345" y="202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95834" y="873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50867" y="758051"/>
              <a:ext cx="34605" cy="326385"/>
            </a:xfrm>
            <a:custGeom>
              <a:avLst/>
              <a:gdLst/>
              <a:ahLst/>
              <a:cxnLst/>
              <a:rect l="0" t="0" r="0" b="0"/>
              <a:pathLst>
                <a:path w="34605" h="326385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3" y="94491"/>
                  </a:lnTo>
                  <a:lnTo>
                    <a:pt x="10137" y="147607"/>
                  </a:lnTo>
                  <a:lnTo>
                    <a:pt x="15993" y="208878"/>
                  </a:lnTo>
                  <a:lnTo>
                    <a:pt x="22479" y="271977"/>
                  </a:lnTo>
                  <a:lnTo>
                    <a:pt x="3460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17015" y="90545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9065"/>
                  </a:lnTo>
                  <a:lnTo>
                    <a:pt x="101073" y="11410"/>
                  </a:lnTo>
                  <a:lnTo>
                    <a:pt x="4266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48642" y="747523"/>
              <a:ext cx="304858" cy="318952"/>
            </a:xfrm>
            <a:custGeom>
              <a:avLst/>
              <a:gdLst/>
              <a:ahLst/>
              <a:cxnLst/>
              <a:rect l="0" t="0" r="0" b="0"/>
              <a:pathLst>
                <a:path w="304858" h="318952">
                  <a:moveTo>
                    <a:pt x="0" y="0"/>
                  </a:moveTo>
                  <a:lnTo>
                    <a:pt x="5590" y="58617"/>
                  </a:lnTo>
                  <a:lnTo>
                    <a:pt x="17958" y="121196"/>
                  </a:lnTo>
                  <a:lnTo>
                    <a:pt x="27028" y="171351"/>
                  </a:lnTo>
                  <a:lnTo>
                    <a:pt x="33805" y="230812"/>
                  </a:lnTo>
                  <a:lnTo>
                    <a:pt x="41020" y="292351"/>
                  </a:lnTo>
                  <a:lnTo>
                    <a:pt x="41790" y="276655"/>
                  </a:lnTo>
                  <a:lnTo>
                    <a:pt x="47660" y="216124"/>
                  </a:lnTo>
                  <a:lnTo>
                    <a:pt x="56667" y="195101"/>
                  </a:lnTo>
                  <a:lnTo>
                    <a:pt x="62344" y="186219"/>
                  </a:lnTo>
                  <a:lnTo>
                    <a:pt x="70809" y="181468"/>
                  </a:lnTo>
                  <a:lnTo>
                    <a:pt x="92692" y="179308"/>
                  </a:lnTo>
                  <a:lnTo>
                    <a:pt x="111777" y="185367"/>
                  </a:lnTo>
                  <a:lnTo>
                    <a:pt x="128057" y="197029"/>
                  </a:lnTo>
                  <a:lnTo>
                    <a:pt x="149207" y="223325"/>
                  </a:lnTo>
                  <a:lnTo>
                    <a:pt x="171279" y="274034"/>
                  </a:lnTo>
                  <a:lnTo>
                    <a:pt x="172441" y="294928"/>
                  </a:lnTo>
                  <a:lnTo>
                    <a:pt x="171112" y="305413"/>
                  </a:lnTo>
                  <a:lnTo>
                    <a:pt x="170227" y="307724"/>
                  </a:lnTo>
                  <a:lnTo>
                    <a:pt x="169243" y="297813"/>
                  </a:lnTo>
                  <a:lnTo>
                    <a:pt x="179868" y="271515"/>
                  </a:lnTo>
                  <a:lnTo>
                    <a:pt x="203423" y="247085"/>
                  </a:lnTo>
                  <a:lnTo>
                    <a:pt x="251229" y="226275"/>
                  </a:lnTo>
                  <a:lnTo>
                    <a:pt x="278164" y="218330"/>
                  </a:lnTo>
                  <a:lnTo>
                    <a:pt x="296374" y="204660"/>
                  </a:lnTo>
                  <a:lnTo>
                    <a:pt x="302868" y="196101"/>
                  </a:lnTo>
                  <a:lnTo>
                    <a:pt x="304857" y="188056"/>
                  </a:lnTo>
                  <a:lnTo>
                    <a:pt x="303843" y="180353"/>
                  </a:lnTo>
                  <a:lnTo>
                    <a:pt x="300829" y="172878"/>
                  </a:lnTo>
                  <a:lnTo>
                    <a:pt x="288120" y="161452"/>
                  </a:lnTo>
                  <a:lnTo>
                    <a:pt x="279817" y="156768"/>
                  </a:lnTo>
                  <a:lnTo>
                    <a:pt x="258114" y="154682"/>
                  </a:lnTo>
                  <a:lnTo>
                    <a:pt x="211643" y="162876"/>
                  </a:lnTo>
                  <a:lnTo>
                    <a:pt x="193109" y="175334"/>
                  </a:lnTo>
                  <a:lnTo>
                    <a:pt x="178243" y="192570"/>
                  </a:lnTo>
                  <a:lnTo>
                    <a:pt x="167737" y="211928"/>
                  </a:lnTo>
                  <a:lnTo>
                    <a:pt x="165407" y="232231"/>
                  </a:lnTo>
                  <a:lnTo>
                    <a:pt x="169440" y="252952"/>
                  </a:lnTo>
                  <a:lnTo>
                    <a:pt x="179033" y="273860"/>
                  </a:lnTo>
                  <a:lnTo>
                    <a:pt x="203175" y="299772"/>
                  </a:lnTo>
                  <a:lnTo>
                    <a:pt x="232555" y="316679"/>
                  </a:lnTo>
                  <a:lnTo>
                    <a:pt x="256217" y="318951"/>
                  </a:lnTo>
                  <a:lnTo>
                    <a:pt x="29479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29535" y="785848"/>
              <a:ext cx="119233" cy="245945"/>
            </a:xfrm>
            <a:custGeom>
              <a:avLst/>
              <a:gdLst/>
              <a:ahLst/>
              <a:cxnLst/>
              <a:rect l="0" t="0" r="0" b="0"/>
              <a:pathLst>
                <a:path w="119233" h="245945">
                  <a:moveTo>
                    <a:pt x="77118" y="245944"/>
                  </a:moveTo>
                  <a:lnTo>
                    <a:pt x="59159" y="190900"/>
                  </a:lnTo>
                  <a:lnTo>
                    <a:pt x="36379" y="131432"/>
                  </a:lnTo>
                  <a:lnTo>
                    <a:pt x="6256" y="74540"/>
                  </a:lnTo>
                  <a:lnTo>
                    <a:pt x="0" y="48102"/>
                  </a:lnTo>
                  <a:lnTo>
                    <a:pt x="1119" y="20754"/>
                  </a:lnTo>
                  <a:lnTo>
                    <a:pt x="6565" y="11589"/>
                  </a:lnTo>
                  <a:lnTo>
                    <a:pt x="14874" y="5480"/>
                  </a:lnTo>
                  <a:lnTo>
                    <a:pt x="25094" y="1407"/>
                  </a:lnTo>
                  <a:lnTo>
                    <a:pt x="45807" y="0"/>
                  </a:lnTo>
                  <a:lnTo>
                    <a:pt x="107701" y="11789"/>
                  </a:lnTo>
                  <a:lnTo>
                    <a:pt x="119232" y="14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01368" y="94756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1541" y="15641"/>
                  </a:lnTo>
                  <a:lnTo>
                    <a:pt x="69025" y="34844"/>
                  </a:lnTo>
                  <a:lnTo>
                    <a:pt x="12325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90880" y="894922"/>
              <a:ext cx="52644" cy="175367"/>
            </a:xfrm>
            <a:custGeom>
              <a:avLst/>
              <a:gdLst/>
              <a:ahLst/>
              <a:cxnLst/>
              <a:rect l="0" t="0" r="0" b="0"/>
              <a:pathLst>
                <a:path w="52644" h="175367">
                  <a:moveTo>
                    <a:pt x="0" y="73699"/>
                  </a:moveTo>
                  <a:lnTo>
                    <a:pt x="25194" y="127574"/>
                  </a:lnTo>
                  <a:lnTo>
                    <a:pt x="44665" y="165580"/>
                  </a:lnTo>
                  <a:lnTo>
                    <a:pt x="52606" y="175366"/>
                  </a:lnTo>
                  <a:lnTo>
                    <a:pt x="18942" y="114851"/>
                  </a:lnTo>
                  <a:lnTo>
                    <a:pt x="4955" y="72339"/>
                  </a:lnTo>
                  <a:lnTo>
                    <a:pt x="2203" y="46969"/>
                  </a:lnTo>
                  <a:lnTo>
                    <a:pt x="4978" y="35992"/>
                  </a:lnTo>
                  <a:lnTo>
                    <a:pt x="17420" y="17556"/>
                  </a:lnTo>
                  <a:lnTo>
                    <a:pt x="31529" y="7803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17040" y="933508"/>
              <a:ext cx="210753" cy="121643"/>
            </a:xfrm>
            <a:custGeom>
              <a:avLst/>
              <a:gdLst/>
              <a:ahLst/>
              <a:cxnLst/>
              <a:rect l="0" t="0" r="0" b="0"/>
              <a:pathLst>
                <a:path w="210753" h="121643">
                  <a:moveTo>
                    <a:pt x="147582" y="45642"/>
                  </a:moveTo>
                  <a:lnTo>
                    <a:pt x="110495" y="10895"/>
                  </a:lnTo>
                  <a:lnTo>
                    <a:pt x="92494" y="1733"/>
                  </a:lnTo>
                  <a:lnTo>
                    <a:pt x="72796" y="0"/>
                  </a:lnTo>
                  <a:lnTo>
                    <a:pt x="31553" y="8420"/>
                  </a:lnTo>
                  <a:lnTo>
                    <a:pt x="13735" y="20910"/>
                  </a:lnTo>
                  <a:lnTo>
                    <a:pt x="5708" y="29154"/>
                  </a:lnTo>
                  <a:lnTo>
                    <a:pt x="1526" y="39329"/>
                  </a:lnTo>
                  <a:lnTo>
                    <a:pt x="0" y="63113"/>
                  </a:lnTo>
                  <a:lnTo>
                    <a:pt x="11307" y="97222"/>
                  </a:lnTo>
                  <a:lnTo>
                    <a:pt x="26184" y="112630"/>
                  </a:lnTo>
                  <a:lnTo>
                    <a:pt x="35064" y="118377"/>
                  </a:lnTo>
                  <a:lnTo>
                    <a:pt x="54290" y="121642"/>
                  </a:lnTo>
                  <a:lnTo>
                    <a:pt x="64330" y="120875"/>
                  </a:lnTo>
                  <a:lnTo>
                    <a:pt x="81725" y="110664"/>
                  </a:lnTo>
                  <a:lnTo>
                    <a:pt x="96085" y="94428"/>
                  </a:lnTo>
                  <a:lnTo>
                    <a:pt x="118732" y="45134"/>
                  </a:lnTo>
                  <a:lnTo>
                    <a:pt x="122500" y="42964"/>
                  </a:lnTo>
                  <a:lnTo>
                    <a:pt x="126181" y="46196"/>
                  </a:lnTo>
                  <a:lnTo>
                    <a:pt x="146084" y="79416"/>
                  </a:lnTo>
                  <a:lnTo>
                    <a:pt x="162124" y="93018"/>
                  </a:lnTo>
                  <a:lnTo>
                    <a:pt x="210752" y="119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03680" y="920918"/>
              <a:ext cx="150455" cy="144917"/>
            </a:xfrm>
            <a:custGeom>
              <a:avLst/>
              <a:gdLst/>
              <a:ahLst/>
              <a:cxnLst/>
              <a:rect l="0" t="0" r="0" b="0"/>
              <a:pathLst>
                <a:path w="150455" h="144917">
                  <a:moveTo>
                    <a:pt x="129397" y="5589"/>
                  </a:moveTo>
                  <a:lnTo>
                    <a:pt x="112629" y="0"/>
                  </a:lnTo>
                  <a:lnTo>
                    <a:pt x="79845" y="2113"/>
                  </a:lnTo>
                  <a:lnTo>
                    <a:pt x="46085" y="10149"/>
                  </a:lnTo>
                  <a:lnTo>
                    <a:pt x="27639" y="22824"/>
                  </a:lnTo>
                  <a:lnTo>
                    <a:pt x="12811" y="40155"/>
                  </a:lnTo>
                  <a:lnTo>
                    <a:pt x="2322" y="59556"/>
                  </a:lnTo>
                  <a:lnTo>
                    <a:pt x="0" y="79877"/>
                  </a:lnTo>
                  <a:lnTo>
                    <a:pt x="4037" y="100608"/>
                  </a:lnTo>
                  <a:lnTo>
                    <a:pt x="13630" y="121519"/>
                  </a:lnTo>
                  <a:lnTo>
                    <a:pt x="31932" y="136272"/>
                  </a:lnTo>
                  <a:lnTo>
                    <a:pt x="43364" y="141844"/>
                  </a:lnTo>
                  <a:lnTo>
                    <a:pt x="65424" y="144916"/>
                  </a:lnTo>
                  <a:lnTo>
                    <a:pt x="108182" y="137356"/>
                  </a:lnTo>
                  <a:lnTo>
                    <a:pt x="150454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06777" y="747523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8197" y="219151"/>
                  </a:lnTo>
                  <a:lnTo>
                    <a:pt x="45640" y="282395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22549" y="857747"/>
              <a:ext cx="210571" cy="5590"/>
            </a:xfrm>
            <a:custGeom>
              <a:avLst/>
              <a:gdLst/>
              <a:ahLst/>
              <a:cxnLst/>
              <a:rect l="0" t="0" r="0" b="0"/>
              <a:pathLst>
                <a:path w="210571" h="5590">
                  <a:moveTo>
                    <a:pt x="210570" y="5589"/>
                  </a:moveTo>
                  <a:lnTo>
                    <a:pt x="193802" y="0"/>
                  </a:lnTo>
                  <a:lnTo>
                    <a:pt x="135125" y="4044"/>
                  </a:lnTo>
                  <a:lnTo>
                    <a:pt x="80374" y="5284"/>
                  </a:lnTo>
                  <a:lnTo>
                    <a:pt x="19842" y="554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90700" y="947564"/>
              <a:ext cx="5591" cy="126343"/>
            </a:xfrm>
            <a:custGeom>
              <a:avLst/>
              <a:gdLst/>
              <a:ahLst/>
              <a:cxnLst/>
              <a:rect l="0" t="0" r="0" b="0"/>
              <a:pathLst>
                <a:path w="5591" h="126343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59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96290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93891" y="937036"/>
              <a:ext cx="139284" cy="142978"/>
            </a:xfrm>
            <a:custGeom>
              <a:avLst/>
              <a:gdLst/>
              <a:ahLst/>
              <a:cxnLst/>
              <a:rect l="0" t="0" r="0" b="0"/>
              <a:pathLst>
                <a:path w="139284" h="142978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6" y="11178"/>
                  </a:lnTo>
                  <a:lnTo>
                    <a:pt x="11557" y="26025"/>
                  </a:lnTo>
                  <a:lnTo>
                    <a:pt x="3556" y="45492"/>
                  </a:lnTo>
                  <a:lnTo>
                    <a:pt x="0" y="69741"/>
                  </a:lnTo>
                  <a:lnTo>
                    <a:pt x="4659" y="92997"/>
                  </a:lnTo>
                  <a:lnTo>
                    <a:pt x="20436" y="122701"/>
                  </a:lnTo>
                  <a:lnTo>
                    <a:pt x="26714" y="130934"/>
                  </a:lnTo>
                  <a:lnTo>
                    <a:pt x="46167" y="140081"/>
                  </a:lnTo>
                  <a:lnTo>
                    <a:pt x="70411" y="142977"/>
                  </a:lnTo>
                  <a:lnTo>
                    <a:pt x="96784" y="140364"/>
                  </a:lnTo>
                  <a:lnTo>
                    <a:pt x="117864" y="132184"/>
                  </a:lnTo>
                  <a:lnTo>
                    <a:pt x="126760" y="126727"/>
                  </a:lnTo>
                  <a:lnTo>
                    <a:pt x="132692" y="118410"/>
                  </a:lnTo>
                  <a:lnTo>
                    <a:pt x="139283" y="96690"/>
                  </a:lnTo>
                  <a:lnTo>
                    <a:pt x="135972" y="74559"/>
                  </a:lnTo>
                  <a:lnTo>
                    <a:pt x="120955" y="45488"/>
                  </a:lnTo>
                  <a:lnTo>
                    <a:pt x="107926" y="25176"/>
                  </a:lnTo>
                  <a:lnTo>
                    <a:pt x="10244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748974" y="912179"/>
              <a:ext cx="200042" cy="170967"/>
            </a:xfrm>
            <a:custGeom>
              <a:avLst/>
              <a:gdLst/>
              <a:ahLst/>
              <a:cxnLst/>
              <a:rect l="0" t="0" r="0" b="0"/>
              <a:pathLst>
                <a:path w="200042" h="170967">
                  <a:moveTo>
                    <a:pt x="0" y="45914"/>
                  </a:moveTo>
                  <a:lnTo>
                    <a:pt x="35916" y="109342"/>
                  </a:lnTo>
                  <a:lnTo>
                    <a:pt x="64709" y="161761"/>
                  </a:lnTo>
                  <a:lnTo>
                    <a:pt x="64196" y="167599"/>
                  </a:lnTo>
                  <a:lnTo>
                    <a:pt x="60344" y="170321"/>
                  </a:lnTo>
                  <a:lnTo>
                    <a:pt x="54268" y="170966"/>
                  </a:lnTo>
                  <a:lnTo>
                    <a:pt x="49046" y="167886"/>
                  </a:lnTo>
                  <a:lnTo>
                    <a:pt x="40126" y="155106"/>
                  </a:lnTo>
                  <a:lnTo>
                    <a:pt x="17681" y="97975"/>
                  </a:lnTo>
                  <a:lnTo>
                    <a:pt x="12648" y="61209"/>
                  </a:lnTo>
                  <a:lnTo>
                    <a:pt x="16746" y="20680"/>
                  </a:lnTo>
                  <a:lnTo>
                    <a:pt x="22862" y="11544"/>
                  </a:lnTo>
                  <a:lnTo>
                    <a:pt x="31619" y="5453"/>
                  </a:lnTo>
                  <a:lnTo>
                    <a:pt x="42136" y="1392"/>
                  </a:lnTo>
                  <a:lnTo>
                    <a:pt x="66300" y="0"/>
                  </a:lnTo>
                  <a:lnTo>
                    <a:pt x="91468" y="4451"/>
                  </a:lnTo>
                  <a:lnTo>
                    <a:pt x="114352" y="14228"/>
                  </a:lnTo>
                  <a:lnTo>
                    <a:pt x="141377" y="38475"/>
                  </a:lnTo>
                  <a:lnTo>
                    <a:pt x="176718" y="98827"/>
                  </a:lnTo>
                  <a:lnTo>
                    <a:pt x="196161" y="144995"/>
                  </a:lnTo>
                  <a:lnTo>
                    <a:pt x="200041" y="161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83081" y="915781"/>
              <a:ext cx="202889" cy="179183"/>
            </a:xfrm>
            <a:custGeom>
              <a:avLst/>
              <a:gdLst/>
              <a:ahLst/>
              <a:cxnLst/>
              <a:rect l="0" t="0" r="0" b="0"/>
              <a:pathLst>
                <a:path w="202889" h="179183">
                  <a:moveTo>
                    <a:pt x="139717" y="84426"/>
                  </a:moveTo>
                  <a:lnTo>
                    <a:pt x="139717" y="62069"/>
                  </a:lnTo>
                  <a:lnTo>
                    <a:pt x="128538" y="31398"/>
                  </a:lnTo>
                  <a:lnTo>
                    <a:pt x="104819" y="5673"/>
                  </a:lnTo>
                  <a:lnTo>
                    <a:pt x="95395" y="1508"/>
                  </a:lnTo>
                  <a:lnTo>
                    <a:pt x="75564" y="0"/>
                  </a:lnTo>
                  <a:lnTo>
                    <a:pt x="58172" y="6349"/>
                  </a:lnTo>
                  <a:lnTo>
                    <a:pt x="27943" y="29489"/>
                  </a:lnTo>
                  <a:lnTo>
                    <a:pt x="12101" y="60869"/>
                  </a:lnTo>
                  <a:lnTo>
                    <a:pt x="0" y="99803"/>
                  </a:lnTo>
                  <a:lnTo>
                    <a:pt x="183" y="140975"/>
                  </a:lnTo>
                  <a:lnTo>
                    <a:pt x="7901" y="162591"/>
                  </a:lnTo>
                  <a:lnTo>
                    <a:pt x="13235" y="171631"/>
                  </a:lnTo>
                  <a:lnTo>
                    <a:pt x="20301" y="176488"/>
                  </a:lnTo>
                  <a:lnTo>
                    <a:pt x="37509" y="178765"/>
                  </a:lnTo>
                  <a:lnTo>
                    <a:pt x="66929" y="167880"/>
                  </a:lnTo>
                  <a:lnTo>
                    <a:pt x="81241" y="153102"/>
                  </a:lnTo>
                  <a:lnTo>
                    <a:pt x="99960" y="115019"/>
                  </a:lnTo>
                  <a:lnTo>
                    <a:pt x="103854" y="113010"/>
                  </a:lnTo>
                  <a:lnTo>
                    <a:pt x="107620" y="116350"/>
                  </a:lnTo>
                  <a:lnTo>
                    <a:pt x="117262" y="130200"/>
                  </a:lnTo>
                  <a:lnTo>
                    <a:pt x="156387" y="165164"/>
                  </a:lnTo>
                  <a:lnTo>
                    <a:pt x="174032" y="172952"/>
                  </a:lnTo>
                  <a:lnTo>
                    <a:pt x="202888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43669" y="736440"/>
              <a:ext cx="163441" cy="379095"/>
            </a:xfrm>
            <a:custGeom>
              <a:avLst/>
              <a:gdLst/>
              <a:ahLst/>
              <a:cxnLst/>
              <a:rect l="0" t="0" r="0" b="0"/>
              <a:pathLst>
                <a:path w="163441" h="379095">
                  <a:moveTo>
                    <a:pt x="100269" y="253238"/>
                  </a:moveTo>
                  <a:lnTo>
                    <a:pt x="90694" y="229192"/>
                  </a:lnTo>
                  <a:lnTo>
                    <a:pt x="80025" y="214865"/>
                  </a:lnTo>
                  <a:lnTo>
                    <a:pt x="72735" y="211278"/>
                  </a:lnTo>
                  <a:lnTo>
                    <a:pt x="55276" y="210413"/>
                  </a:lnTo>
                  <a:lnTo>
                    <a:pt x="46877" y="215329"/>
                  </a:lnTo>
                  <a:lnTo>
                    <a:pt x="9385" y="258500"/>
                  </a:lnTo>
                  <a:lnTo>
                    <a:pt x="1384" y="282873"/>
                  </a:lnTo>
                  <a:lnTo>
                    <a:pt x="0" y="326360"/>
                  </a:lnTo>
                  <a:lnTo>
                    <a:pt x="5402" y="352417"/>
                  </a:lnTo>
                  <a:lnTo>
                    <a:pt x="15601" y="371797"/>
                  </a:lnTo>
                  <a:lnTo>
                    <a:pt x="23936" y="376731"/>
                  </a:lnTo>
                  <a:lnTo>
                    <a:pt x="45676" y="379094"/>
                  </a:lnTo>
                  <a:lnTo>
                    <a:pt x="64697" y="373125"/>
                  </a:lnTo>
                  <a:lnTo>
                    <a:pt x="101561" y="344640"/>
                  </a:lnTo>
                  <a:lnTo>
                    <a:pt x="121058" y="315415"/>
                  </a:lnTo>
                  <a:lnTo>
                    <a:pt x="141886" y="252183"/>
                  </a:lnTo>
                  <a:lnTo>
                    <a:pt x="150733" y="191289"/>
                  </a:lnTo>
                  <a:lnTo>
                    <a:pt x="152266" y="140256"/>
                  </a:lnTo>
                  <a:lnTo>
                    <a:pt x="152720" y="88091"/>
                  </a:lnTo>
                  <a:lnTo>
                    <a:pt x="143298" y="27637"/>
                  </a:lnTo>
                  <a:lnTo>
                    <a:pt x="132651" y="3233"/>
                  </a:lnTo>
                  <a:lnTo>
                    <a:pt x="128876" y="0"/>
                  </a:lnTo>
                  <a:lnTo>
                    <a:pt x="126360" y="2525"/>
                  </a:lnTo>
                  <a:lnTo>
                    <a:pt x="113435" y="65747"/>
                  </a:lnTo>
                  <a:lnTo>
                    <a:pt x="116907" y="125866"/>
                  </a:lnTo>
                  <a:lnTo>
                    <a:pt x="125605" y="176764"/>
                  </a:lnTo>
                  <a:lnTo>
                    <a:pt x="135592" y="228889"/>
                  </a:lnTo>
                  <a:lnTo>
                    <a:pt x="155512" y="289329"/>
                  </a:lnTo>
                  <a:lnTo>
                    <a:pt x="163440" y="337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38694" y="908678"/>
              <a:ext cx="139100" cy="175758"/>
            </a:xfrm>
            <a:custGeom>
              <a:avLst/>
              <a:gdLst/>
              <a:ahLst/>
              <a:cxnLst/>
              <a:rect l="0" t="0" r="0" b="0"/>
              <a:pathLst>
                <a:path w="139100" h="175758">
                  <a:moveTo>
                    <a:pt x="0" y="112586"/>
                  </a:moveTo>
                  <a:lnTo>
                    <a:pt x="11179" y="101407"/>
                  </a:lnTo>
                  <a:lnTo>
                    <a:pt x="29145" y="95919"/>
                  </a:lnTo>
                  <a:lnTo>
                    <a:pt x="91143" y="89767"/>
                  </a:lnTo>
                  <a:lnTo>
                    <a:pt x="114207" y="80607"/>
                  </a:lnTo>
                  <a:lnTo>
                    <a:pt x="129918" y="65618"/>
                  </a:lnTo>
                  <a:lnTo>
                    <a:pt x="135745" y="56707"/>
                  </a:lnTo>
                  <a:lnTo>
                    <a:pt x="139099" y="37448"/>
                  </a:lnTo>
                  <a:lnTo>
                    <a:pt x="138357" y="27399"/>
                  </a:lnTo>
                  <a:lnTo>
                    <a:pt x="134352" y="19530"/>
                  </a:lnTo>
                  <a:lnTo>
                    <a:pt x="120543" y="7667"/>
                  </a:lnTo>
                  <a:lnTo>
                    <a:pt x="87449" y="0"/>
                  </a:lnTo>
                  <a:lnTo>
                    <a:pt x="64603" y="4446"/>
                  </a:lnTo>
                  <a:lnTo>
                    <a:pt x="53597" y="8907"/>
                  </a:lnTo>
                  <a:lnTo>
                    <a:pt x="45090" y="16560"/>
                  </a:lnTo>
                  <a:lnTo>
                    <a:pt x="27528" y="49689"/>
                  </a:lnTo>
                  <a:lnTo>
                    <a:pt x="17256" y="87970"/>
                  </a:lnTo>
                  <a:lnTo>
                    <a:pt x="18587" y="111004"/>
                  </a:lnTo>
                  <a:lnTo>
                    <a:pt x="31504" y="143703"/>
                  </a:lnTo>
                  <a:lnTo>
                    <a:pt x="49876" y="158781"/>
                  </a:lnTo>
                  <a:lnTo>
                    <a:pt x="72470" y="168212"/>
                  </a:lnTo>
                  <a:lnTo>
                    <a:pt x="115813" y="175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28207" y="958500"/>
              <a:ext cx="157928" cy="149314"/>
            </a:xfrm>
            <a:custGeom>
              <a:avLst/>
              <a:gdLst/>
              <a:ahLst/>
              <a:cxnLst/>
              <a:rect l="0" t="0" r="0" b="0"/>
              <a:pathLst>
                <a:path w="157928" h="149314">
                  <a:moveTo>
                    <a:pt x="0" y="41707"/>
                  </a:moveTo>
                  <a:lnTo>
                    <a:pt x="8333" y="95851"/>
                  </a:lnTo>
                  <a:lnTo>
                    <a:pt x="16306" y="149313"/>
                  </a:lnTo>
                  <a:lnTo>
                    <a:pt x="15550" y="148539"/>
                  </a:lnTo>
                  <a:lnTo>
                    <a:pt x="13876" y="144514"/>
                  </a:lnTo>
                  <a:lnTo>
                    <a:pt x="10970" y="91712"/>
                  </a:lnTo>
                  <a:lnTo>
                    <a:pt x="16205" y="37676"/>
                  </a:lnTo>
                  <a:lnTo>
                    <a:pt x="28259" y="16129"/>
                  </a:lnTo>
                  <a:lnTo>
                    <a:pt x="36387" y="7107"/>
                  </a:lnTo>
                  <a:lnTo>
                    <a:pt x="45315" y="2263"/>
                  </a:lnTo>
                  <a:lnTo>
                    <a:pt x="64593" y="0"/>
                  </a:lnTo>
                  <a:lnTo>
                    <a:pt x="73478" y="3374"/>
                  </a:lnTo>
                  <a:lnTo>
                    <a:pt x="111812" y="38002"/>
                  </a:lnTo>
                  <a:lnTo>
                    <a:pt x="139114" y="74640"/>
                  </a:lnTo>
                  <a:lnTo>
                    <a:pt x="151833" y="104107"/>
                  </a:lnTo>
                  <a:lnTo>
                    <a:pt x="157927" y="136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12964" y="947564"/>
              <a:ext cx="114105" cy="158378"/>
            </a:xfrm>
            <a:custGeom>
              <a:avLst/>
              <a:gdLst/>
              <a:ahLst/>
              <a:cxnLst/>
              <a:rect l="0" t="0" r="0" b="0"/>
              <a:pathLst>
                <a:path w="114105" h="158378">
                  <a:moveTo>
                    <a:pt x="88984" y="0"/>
                  </a:moveTo>
                  <a:lnTo>
                    <a:pt x="66627" y="0"/>
                  </a:lnTo>
                  <a:lnTo>
                    <a:pt x="49413" y="6239"/>
                  </a:lnTo>
                  <a:lnTo>
                    <a:pt x="13707" y="29309"/>
                  </a:lnTo>
                  <a:lnTo>
                    <a:pt x="7214" y="38257"/>
                  </a:lnTo>
                  <a:lnTo>
                    <a:pt x="0" y="60677"/>
                  </a:lnTo>
                  <a:lnTo>
                    <a:pt x="1527" y="99607"/>
                  </a:lnTo>
                  <a:lnTo>
                    <a:pt x="9559" y="120699"/>
                  </a:lnTo>
                  <a:lnTo>
                    <a:pt x="33781" y="153304"/>
                  </a:lnTo>
                  <a:lnTo>
                    <a:pt x="42823" y="157185"/>
                  </a:lnTo>
                  <a:lnTo>
                    <a:pt x="65349" y="158377"/>
                  </a:lnTo>
                  <a:lnTo>
                    <a:pt x="87838" y="148769"/>
                  </a:lnTo>
                  <a:lnTo>
                    <a:pt x="98749" y="141293"/>
                  </a:lnTo>
                  <a:lnTo>
                    <a:pt x="106023" y="131630"/>
                  </a:lnTo>
                  <a:lnTo>
                    <a:pt x="114104" y="108415"/>
                  </a:lnTo>
                  <a:lnTo>
                    <a:pt x="113065" y="74627"/>
                  </a:lnTo>
                  <a:lnTo>
                    <a:pt x="102233" y="34109"/>
                  </a:lnTo>
                  <a:lnTo>
                    <a:pt x="8898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465119" y="929133"/>
              <a:ext cx="247744" cy="165831"/>
            </a:xfrm>
            <a:custGeom>
              <a:avLst/>
              <a:gdLst/>
              <a:ahLst/>
              <a:cxnLst/>
              <a:rect l="0" t="0" r="0" b="0"/>
              <a:pathLst>
                <a:path w="247744" h="165831">
                  <a:moveTo>
                    <a:pt x="0" y="50017"/>
                  </a:moveTo>
                  <a:lnTo>
                    <a:pt x="17958" y="103892"/>
                  </a:lnTo>
                  <a:lnTo>
                    <a:pt x="29368" y="133440"/>
                  </a:lnTo>
                  <a:lnTo>
                    <a:pt x="40738" y="149875"/>
                  </a:lnTo>
                  <a:lnTo>
                    <a:pt x="43537" y="151684"/>
                  </a:lnTo>
                  <a:lnTo>
                    <a:pt x="44232" y="149380"/>
                  </a:lnTo>
                  <a:lnTo>
                    <a:pt x="40716" y="136292"/>
                  </a:lnTo>
                  <a:lnTo>
                    <a:pt x="27922" y="101446"/>
                  </a:lnTo>
                  <a:lnTo>
                    <a:pt x="22413" y="40982"/>
                  </a:lnTo>
                  <a:lnTo>
                    <a:pt x="21961" y="26446"/>
                  </a:lnTo>
                  <a:lnTo>
                    <a:pt x="25169" y="17925"/>
                  </a:lnTo>
                  <a:lnTo>
                    <a:pt x="30818" y="13415"/>
                  </a:lnTo>
                  <a:lnTo>
                    <a:pt x="38093" y="11577"/>
                  </a:lnTo>
                  <a:lnTo>
                    <a:pt x="65099" y="14581"/>
                  </a:lnTo>
                  <a:lnTo>
                    <a:pt x="89738" y="28469"/>
                  </a:lnTo>
                  <a:lnTo>
                    <a:pt x="101495" y="47069"/>
                  </a:lnTo>
                  <a:lnTo>
                    <a:pt x="119994" y="95252"/>
                  </a:lnTo>
                  <a:lnTo>
                    <a:pt x="118451" y="90009"/>
                  </a:lnTo>
                  <a:lnTo>
                    <a:pt x="127614" y="40018"/>
                  </a:lnTo>
                  <a:lnTo>
                    <a:pt x="135096" y="19836"/>
                  </a:lnTo>
                  <a:lnTo>
                    <a:pt x="146220" y="3068"/>
                  </a:lnTo>
                  <a:lnTo>
                    <a:pt x="153632" y="0"/>
                  </a:lnTo>
                  <a:lnTo>
                    <a:pt x="162083" y="295"/>
                  </a:lnTo>
                  <a:lnTo>
                    <a:pt x="200862" y="11989"/>
                  </a:lnTo>
                  <a:lnTo>
                    <a:pt x="208778" y="17646"/>
                  </a:lnTo>
                  <a:lnTo>
                    <a:pt x="220692" y="33290"/>
                  </a:lnTo>
                  <a:lnTo>
                    <a:pt x="233976" y="61828"/>
                  </a:lnTo>
                  <a:lnTo>
                    <a:pt x="244198" y="121690"/>
                  </a:lnTo>
                  <a:lnTo>
                    <a:pt x="247743" y="141533"/>
                  </a:lnTo>
                  <a:lnTo>
                    <a:pt x="242155" y="165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812559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35924" y="1389761"/>
            <a:ext cx="1642242" cy="442198"/>
            <a:chOff x="835924" y="1389761"/>
            <a:chExt cx="1642242" cy="442198"/>
          </a:xfrm>
        </p:grpSpPr>
        <p:sp>
          <p:nvSpPr>
            <p:cNvPr id="63" name="Freeform 62"/>
            <p:cNvSpPr/>
            <p:nvPr/>
          </p:nvSpPr>
          <p:spPr>
            <a:xfrm>
              <a:off x="835924" y="1621388"/>
              <a:ext cx="272363" cy="207811"/>
            </a:xfrm>
            <a:custGeom>
              <a:avLst/>
              <a:gdLst/>
              <a:ahLst/>
              <a:cxnLst/>
              <a:rect l="0" t="0" r="0" b="0"/>
              <a:pathLst>
                <a:path w="272363" h="207811">
                  <a:moveTo>
                    <a:pt x="164283" y="21057"/>
                  </a:moveTo>
                  <a:lnTo>
                    <a:pt x="105666" y="11992"/>
                  </a:lnTo>
                  <a:lnTo>
                    <a:pt x="65286" y="16552"/>
                  </a:lnTo>
                  <a:lnTo>
                    <a:pt x="43855" y="28413"/>
                  </a:lnTo>
                  <a:lnTo>
                    <a:pt x="11033" y="64624"/>
                  </a:lnTo>
                  <a:lnTo>
                    <a:pt x="2585" y="87993"/>
                  </a:lnTo>
                  <a:lnTo>
                    <a:pt x="0" y="112808"/>
                  </a:lnTo>
                  <a:lnTo>
                    <a:pt x="2751" y="135535"/>
                  </a:lnTo>
                  <a:lnTo>
                    <a:pt x="10992" y="154214"/>
                  </a:lnTo>
                  <a:lnTo>
                    <a:pt x="35347" y="185270"/>
                  </a:lnTo>
                  <a:lnTo>
                    <a:pt x="66938" y="201254"/>
                  </a:lnTo>
                  <a:lnTo>
                    <a:pt x="111523" y="207810"/>
                  </a:lnTo>
                  <a:lnTo>
                    <a:pt x="163350" y="201619"/>
                  </a:lnTo>
                  <a:lnTo>
                    <a:pt x="201311" y="191281"/>
                  </a:lnTo>
                  <a:lnTo>
                    <a:pt x="220124" y="180160"/>
                  </a:lnTo>
                  <a:lnTo>
                    <a:pt x="243869" y="155156"/>
                  </a:lnTo>
                  <a:lnTo>
                    <a:pt x="272362" y="94513"/>
                  </a:lnTo>
                  <a:lnTo>
                    <a:pt x="272215" y="57510"/>
                  </a:lnTo>
                  <a:lnTo>
                    <a:pt x="264505" y="36868"/>
                  </a:lnTo>
                  <a:lnTo>
                    <a:pt x="259174" y="28089"/>
                  </a:lnTo>
                  <a:lnTo>
                    <a:pt x="243891" y="15214"/>
                  </a:lnTo>
                  <a:lnTo>
                    <a:pt x="224231" y="6762"/>
                  </a:lnTo>
                  <a:lnTo>
                    <a:pt x="1748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29232" y="1389761"/>
              <a:ext cx="165774" cy="442198"/>
            </a:xfrm>
            <a:custGeom>
              <a:avLst/>
              <a:gdLst/>
              <a:ahLst/>
              <a:cxnLst/>
              <a:rect l="0" t="0" r="0" b="0"/>
              <a:pathLst>
                <a:path w="165774" h="442198">
                  <a:moveTo>
                    <a:pt x="134187" y="442197"/>
                  </a:moveTo>
                  <a:lnTo>
                    <a:pt x="116229" y="381087"/>
                  </a:lnTo>
                  <a:lnTo>
                    <a:pt x="93449" y="321066"/>
                  </a:lnTo>
                  <a:lnTo>
                    <a:pt x="74321" y="266365"/>
                  </a:lnTo>
                  <a:lnTo>
                    <a:pt x="49226" y="210500"/>
                  </a:lnTo>
                  <a:lnTo>
                    <a:pt x="21738" y="154404"/>
                  </a:lnTo>
                  <a:lnTo>
                    <a:pt x="3354" y="105499"/>
                  </a:lnTo>
                  <a:lnTo>
                    <a:pt x="0" y="79254"/>
                  </a:lnTo>
                  <a:lnTo>
                    <a:pt x="4748" y="55111"/>
                  </a:lnTo>
                  <a:lnTo>
                    <a:pt x="15828" y="33853"/>
                  </a:lnTo>
                  <a:lnTo>
                    <a:pt x="32450" y="16606"/>
                  </a:lnTo>
                  <a:lnTo>
                    <a:pt x="57775" y="7380"/>
                  </a:lnTo>
                  <a:lnTo>
                    <a:pt x="116104" y="1458"/>
                  </a:lnTo>
                  <a:lnTo>
                    <a:pt x="1657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37077" y="156874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5"/>
                  </a:lnTo>
                  <a:lnTo>
                    <a:pt x="74149" y="9878"/>
                  </a:lnTo>
                  <a:lnTo>
                    <a:pt x="15484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43946" y="1516103"/>
              <a:ext cx="19599" cy="305328"/>
            </a:xfrm>
            <a:custGeom>
              <a:avLst/>
              <a:gdLst/>
              <a:ahLst/>
              <a:cxnLst/>
              <a:rect l="0" t="0" r="0" b="0"/>
              <a:pathLst>
                <a:path w="19599" h="305328">
                  <a:moveTo>
                    <a:pt x="9069" y="0"/>
                  </a:moveTo>
                  <a:lnTo>
                    <a:pt x="4" y="58617"/>
                  </a:lnTo>
                  <a:lnTo>
                    <a:pt x="0" y="120027"/>
                  </a:lnTo>
                  <a:lnTo>
                    <a:pt x="6931" y="178430"/>
                  </a:lnTo>
                  <a:lnTo>
                    <a:pt x="14236" y="235027"/>
                  </a:lnTo>
                  <a:lnTo>
                    <a:pt x="18892" y="292834"/>
                  </a:lnTo>
                  <a:lnTo>
                    <a:pt x="1959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40118" y="1537160"/>
              <a:ext cx="220926" cy="234839"/>
            </a:xfrm>
            <a:custGeom>
              <a:avLst/>
              <a:gdLst/>
              <a:ahLst/>
              <a:cxnLst/>
              <a:rect l="0" t="0" r="0" b="0"/>
              <a:pathLst>
                <a:path w="220926" h="234839">
                  <a:moveTo>
                    <a:pt x="133996" y="0"/>
                  </a:moveTo>
                  <a:lnTo>
                    <a:pt x="111639" y="0"/>
                  </a:lnTo>
                  <a:lnTo>
                    <a:pt x="80968" y="11179"/>
                  </a:lnTo>
                  <a:lnTo>
                    <a:pt x="40333" y="37087"/>
                  </a:lnTo>
                  <a:lnTo>
                    <a:pt x="17206" y="64801"/>
                  </a:lnTo>
                  <a:lnTo>
                    <a:pt x="6830" y="84953"/>
                  </a:lnTo>
                  <a:lnTo>
                    <a:pt x="0" y="121618"/>
                  </a:lnTo>
                  <a:lnTo>
                    <a:pt x="3566" y="162117"/>
                  </a:lnTo>
                  <a:lnTo>
                    <a:pt x="12076" y="183576"/>
                  </a:lnTo>
                  <a:lnTo>
                    <a:pt x="36603" y="216416"/>
                  </a:lnTo>
                  <a:lnTo>
                    <a:pt x="62635" y="232710"/>
                  </a:lnTo>
                  <a:lnTo>
                    <a:pt x="85512" y="234838"/>
                  </a:lnTo>
                  <a:lnTo>
                    <a:pt x="132738" y="226672"/>
                  </a:lnTo>
                  <a:lnTo>
                    <a:pt x="165208" y="211572"/>
                  </a:lnTo>
                  <a:lnTo>
                    <a:pt x="191467" y="186690"/>
                  </a:lnTo>
                  <a:lnTo>
                    <a:pt x="217011" y="136499"/>
                  </a:lnTo>
                  <a:lnTo>
                    <a:pt x="220925" y="126094"/>
                  </a:lnTo>
                  <a:lnTo>
                    <a:pt x="220844" y="89094"/>
                  </a:lnTo>
                  <a:lnTo>
                    <a:pt x="207822" y="54084"/>
                  </a:lnTo>
                  <a:lnTo>
                    <a:pt x="189145" y="27074"/>
                  </a:lnTo>
                  <a:lnTo>
                    <a:pt x="144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18417" y="1537160"/>
              <a:ext cx="259749" cy="219840"/>
            </a:xfrm>
            <a:custGeom>
              <a:avLst/>
              <a:gdLst/>
              <a:ahLst/>
              <a:cxnLst/>
              <a:rect l="0" t="0" r="0" b="0"/>
              <a:pathLst>
                <a:path w="259749" h="219840">
                  <a:moveTo>
                    <a:pt x="129437" y="21057"/>
                  </a:moveTo>
                  <a:lnTo>
                    <a:pt x="86746" y="24177"/>
                  </a:lnTo>
                  <a:lnTo>
                    <a:pt x="55567" y="35630"/>
                  </a:lnTo>
                  <a:lnTo>
                    <a:pt x="35775" y="48591"/>
                  </a:lnTo>
                  <a:lnTo>
                    <a:pt x="12648" y="75619"/>
                  </a:lnTo>
                  <a:lnTo>
                    <a:pt x="2272" y="95610"/>
                  </a:lnTo>
                  <a:lnTo>
                    <a:pt x="0" y="119312"/>
                  </a:lnTo>
                  <a:lnTo>
                    <a:pt x="4059" y="143105"/>
                  </a:lnTo>
                  <a:lnTo>
                    <a:pt x="19499" y="169653"/>
                  </a:lnTo>
                  <a:lnTo>
                    <a:pt x="48796" y="199585"/>
                  </a:lnTo>
                  <a:lnTo>
                    <a:pt x="58129" y="206756"/>
                  </a:lnTo>
                  <a:lnTo>
                    <a:pt x="80977" y="214724"/>
                  </a:lnTo>
                  <a:lnTo>
                    <a:pt x="133773" y="219839"/>
                  </a:lnTo>
                  <a:lnTo>
                    <a:pt x="175306" y="215136"/>
                  </a:lnTo>
                  <a:lnTo>
                    <a:pt x="197007" y="206360"/>
                  </a:lnTo>
                  <a:lnTo>
                    <a:pt x="230002" y="181662"/>
                  </a:lnTo>
                  <a:lnTo>
                    <a:pt x="246322" y="150012"/>
                  </a:lnTo>
                  <a:lnTo>
                    <a:pt x="258566" y="116588"/>
                  </a:lnTo>
                  <a:lnTo>
                    <a:pt x="259748" y="95101"/>
                  </a:lnTo>
                  <a:lnTo>
                    <a:pt x="255203" y="75022"/>
                  </a:lnTo>
                  <a:lnTo>
                    <a:pt x="245385" y="58300"/>
                  </a:lnTo>
                  <a:lnTo>
                    <a:pt x="221114" y="35731"/>
                  </a:lnTo>
                  <a:lnTo>
                    <a:pt x="160753" y="7691"/>
                  </a:lnTo>
                  <a:lnTo>
                    <a:pt x="1399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190810" y="3646730"/>
            <a:ext cx="6442766" cy="512027"/>
            <a:chOff x="3190810" y="3646730"/>
            <a:chExt cx="6442766" cy="512027"/>
          </a:xfrm>
        </p:grpSpPr>
        <p:sp>
          <p:nvSpPr>
            <p:cNvPr id="70" name="Freeform 69"/>
            <p:cNvSpPr/>
            <p:nvPr/>
          </p:nvSpPr>
          <p:spPr>
            <a:xfrm>
              <a:off x="3366594" y="3731701"/>
              <a:ext cx="213096" cy="340899"/>
            </a:xfrm>
            <a:custGeom>
              <a:avLst/>
              <a:gdLst/>
              <a:ahLst/>
              <a:cxnLst/>
              <a:rect l="0" t="0" r="0" b="0"/>
              <a:pathLst>
                <a:path w="213096" h="340899">
                  <a:moveTo>
                    <a:pt x="13053" y="79615"/>
                  </a:moveTo>
                  <a:lnTo>
                    <a:pt x="7464" y="62847"/>
                  </a:lnTo>
                  <a:lnTo>
                    <a:pt x="7840" y="45256"/>
                  </a:lnTo>
                  <a:lnTo>
                    <a:pt x="13076" y="26910"/>
                  </a:lnTo>
                  <a:lnTo>
                    <a:pt x="23202" y="10957"/>
                  </a:lnTo>
                  <a:lnTo>
                    <a:pt x="31517" y="5767"/>
                  </a:lnTo>
                  <a:lnTo>
                    <a:pt x="53235" y="0"/>
                  </a:lnTo>
                  <a:lnTo>
                    <a:pt x="63238" y="802"/>
                  </a:lnTo>
                  <a:lnTo>
                    <a:pt x="80591" y="7932"/>
                  </a:lnTo>
                  <a:lnTo>
                    <a:pt x="103514" y="25100"/>
                  </a:lnTo>
                  <a:lnTo>
                    <a:pt x="119535" y="50594"/>
                  </a:lnTo>
                  <a:lnTo>
                    <a:pt x="130758" y="109343"/>
                  </a:lnTo>
                  <a:lnTo>
                    <a:pt x="137689" y="158537"/>
                  </a:lnTo>
                  <a:lnTo>
                    <a:pt x="129483" y="219380"/>
                  </a:lnTo>
                  <a:lnTo>
                    <a:pt x="106545" y="270739"/>
                  </a:lnTo>
                  <a:lnTo>
                    <a:pt x="79484" y="314420"/>
                  </a:lnTo>
                  <a:lnTo>
                    <a:pt x="53013" y="338180"/>
                  </a:lnTo>
                  <a:lnTo>
                    <a:pt x="43203" y="340898"/>
                  </a:lnTo>
                  <a:lnTo>
                    <a:pt x="22944" y="337680"/>
                  </a:lnTo>
                  <a:lnTo>
                    <a:pt x="14967" y="332377"/>
                  </a:lnTo>
                  <a:lnTo>
                    <a:pt x="2985" y="317126"/>
                  </a:lnTo>
                  <a:lnTo>
                    <a:pt x="0" y="298649"/>
                  </a:lnTo>
                  <a:lnTo>
                    <a:pt x="841" y="288809"/>
                  </a:lnTo>
                  <a:lnTo>
                    <a:pt x="8016" y="271636"/>
                  </a:lnTo>
                  <a:lnTo>
                    <a:pt x="20173" y="256204"/>
                  </a:lnTo>
                  <a:lnTo>
                    <a:pt x="37275" y="241547"/>
                  </a:lnTo>
                  <a:lnTo>
                    <a:pt x="46748" y="237872"/>
                  </a:lnTo>
                  <a:lnTo>
                    <a:pt x="66633" y="236909"/>
                  </a:lnTo>
                  <a:lnTo>
                    <a:pt x="128949" y="252141"/>
                  </a:lnTo>
                  <a:lnTo>
                    <a:pt x="191948" y="257748"/>
                  </a:lnTo>
                  <a:lnTo>
                    <a:pt x="213095" y="258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90810" y="3663917"/>
              <a:ext cx="503889" cy="481161"/>
            </a:xfrm>
            <a:custGeom>
              <a:avLst/>
              <a:gdLst/>
              <a:ahLst/>
              <a:cxnLst/>
              <a:rect l="0" t="0" r="0" b="0"/>
              <a:pathLst>
                <a:path w="503889" h="481161">
                  <a:moveTo>
                    <a:pt x="273065" y="0"/>
                  </a:moveTo>
                  <a:lnTo>
                    <a:pt x="215801" y="0"/>
                  </a:lnTo>
                  <a:lnTo>
                    <a:pt x="154909" y="5589"/>
                  </a:lnTo>
                  <a:lnTo>
                    <a:pt x="117563" y="20243"/>
                  </a:lnTo>
                  <a:lnTo>
                    <a:pt x="74673" y="54561"/>
                  </a:lnTo>
                  <a:lnTo>
                    <a:pt x="35099" y="105537"/>
                  </a:lnTo>
                  <a:lnTo>
                    <a:pt x="10867" y="166294"/>
                  </a:lnTo>
                  <a:lnTo>
                    <a:pt x="2744" y="202521"/>
                  </a:lnTo>
                  <a:lnTo>
                    <a:pt x="0" y="256683"/>
                  </a:lnTo>
                  <a:lnTo>
                    <a:pt x="7863" y="311272"/>
                  </a:lnTo>
                  <a:lnTo>
                    <a:pt x="24091" y="367894"/>
                  </a:lnTo>
                  <a:lnTo>
                    <a:pt x="40068" y="399904"/>
                  </a:lnTo>
                  <a:lnTo>
                    <a:pt x="65209" y="426026"/>
                  </a:lnTo>
                  <a:lnTo>
                    <a:pt x="115495" y="451520"/>
                  </a:lnTo>
                  <a:lnTo>
                    <a:pt x="168997" y="470114"/>
                  </a:lnTo>
                  <a:lnTo>
                    <a:pt x="224476" y="481160"/>
                  </a:lnTo>
                  <a:lnTo>
                    <a:pt x="274266" y="480257"/>
                  </a:lnTo>
                  <a:lnTo>
                    <a:pt x="322944" y="472582"/>
                  </a:lnTo>
                  <a:lnTo>
                    <a:pt x="375725" y="459507"/>
                  </a:lnTo>
                  <a:lnTo>
                    <a:pt x="418776" y="430018"/>
                  </a:lnTo>
                  <a:lnTo>
                    <a:pt x="465631" y="377802"/>
                  </a:lnTo>
                  <a:lnTo>
                    <a:pt x="490954" y="333551"/>
                  </a:lnTo>
                  <a:lnTo>
                    <a:pt x="500622" y="293802"/>
                  </a:lnTo>
                  <a:lnTo>
                    <a:pt x="503888" y="238449"/>
                  </a:lnTo>
                  <a:lnTo>
                    <a:pt x="496128" y="183624"/>
                  </a:lnTo>
                  <a:lnTo>
                    <a:pt x="480210" y="137787"/>
                  </a:lnTo>
                  <a:lnTo>
                    <a:pt x="440854" y="84348"/>
                  </a:lnTo>
                  <a:lnTo>
                    <a:pt x="407378" y="45257"/>
                  </a:lnTo>
                  <a:lnTo>
                    <a:pt x="385402" y="30643"/>
                  </a:lnTo>
                  <a:lnTo>
                    <a:pt x="329873" y="11729"/>
                  </a:lnTo>
                  <a:lnTo>
                    <a:pt x="2835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70993" y="3646730"/>
              <a:ext cx="282479" cy="435441"/>
            </a:xfrm>
            <a:custGeom>
              <a:avLst/>
              <a:gdLst/>
              <a:ahLst/>
              <a:cxnLst/>
              <a:rect l="0" t="0" r="0" b="0"/>
              <a:pathLst>
                <a:path w="282479" h="435441">
                  <a:moveTo>
                    <a:pt x="282478" y="59301"/>
                  </a:moveTo>
                  <a:lnTo>
                    <a:pt x="227391" y="9803"/>
                  </a:lnTo>
                  <a:lnTo>
                    <a:pt x="204573" y="2206"/>
                  </a:lnTo>
                  <a:lnTo>
                    <a:pt x="180003" y="0"/>
                  </a:lnTo>
                  <a:lnTo>
                    <a:pt x="124921" y="11139"/>
                  </a:lnTo>
                  <a:lnTo>
                    <a:pt x="98664" y="26573"/>
                  </a:lnTo>
                  <a:lnTo>
                    <a:pt x="54553" y="81182"/>
                  </a:lnTo>
                  <a:lnTo>
                    <a:pt x="27624" y="141442"/>
                  </a:lnTo>
                  <a:lnTo>
                    <a:pt x="17131" y="164828"/>
                  </a:lnTo>
                  <a:lnTo>
                    <a:pt x="7276" y="217969"/>
                  </a:lnTo>
                  <a:lnTo>
                    <a:pt x="0" y="279116"/>
                  </a:lnTo>
                  <a:lnTo>
                    <a:pt x="9897" y="342015"/>
                  </a:lnTo>
                  <a:lnTo>
                    <a:pt x="22729" y="374695"/>
                  </a:lnTo>
                  <a:lnTo>
                    <a:pt x="48026" y="411590"/>
                  </a:lnTo>
                  <a:lnTo>
                    <a:pt x="74191" y="428585"/>
                  </a:lnTo>
                  <a:lnTo>
                    <a:pt x="109759" y="435440"/>
                  </a:lnTo>
                  <a:lnTo>
                    <a:pt x="155294" y="429351"/>
                  </a:lnTo>
                  <a:lnTo>
                    <a:pt x="186302" y="419029"/>
                  </a:lnTo>
                  <a:lnTo>
                    <a:pt x="237809" y="382883"/>
                  </a:lnTo>
                  <a:lnTo>
                    <a:pt x="250893" y="364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28668" y="3906072"/>
              <a:ext cx="142609" cy="153174"/>
            </a:xfrm>
            <a:custGeom>
              <a:avLst/>
              <a:gdLst/>
              <a:ahLst/>
              <a:cxnLst/>
              <a:rect l="0" t="0" r="0" b="0"/>
              <a:pathLst>
                <a:path w="142609" h="153174">
                  <a:moveTo>
                    <a:pt x="119560" y="0"/>
                  </a:moveTo>
                  <a:lnTo>
                    <a:pt x="56132" y="19128"/>
                  </a:lnTo>
                  <a:lnTo>
                    <a:pt x="35218" y="30338"/>
                  </a:lnTo>
                  <a:lnTo>
                    <a:pt x="20463" y="46239"/>
                  </a:lnTo>
                  <a:lnTo>
                    <a:pt x="1459" y="85043"/>
                  </a:lnTo>
                  <a:lnTo>
                    <a:pt x="0" y="105647"/>
                  </a:lnTo>
                  <a:lnTo>
                    <a:pt x="4421" y="125333"/>
                  </a:lnTo>
                  <a:lnTo>
                    <a:pt x="14184" y="141882"/>
                  </a:lnTo>
                  <a:lnTo>
                    <a:pt x="22403" y="147230"/>
                  </a:lnTo>
                  <a:lnTo>
                    <a:pt x="44014" y="153173"/>
                  </a:lnTo>
                  <a:lnTo>
                    <a:pt x="76899" y="150929"/>
                  </a:lnTo>
                  <a:lnTo>
                    <a:pt x="95140" y="139610"/>
                  </a:lnTo>
                  <a:lnTo>
                    <a:pt x="125914" y="109336"/>
                  </a:lnTo>
                  <a:lnTo>
                    <a:pt x="141849" y="76720"/>
                  </a:lnTo>
                  <a:lnTo>
                    <a:pt x="142608" y="65185"/>
                  </a:lnTo>
                  <a:lnTo>
                    <a:pt x="137212" y="43009"/>
                  </a:lnTo>
                  <a:lnTo>
                    <a:pt x="1090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00870" y="3914402"/>
              <a:ext cx="157929" cy="172042"/>
            </a:xfrm>
            <a:custGeom>
              <a:avLst/>
              <a:gdLst/>
              <a:ahLst/>
              <a:cxnLst/>
              <a:rect l="0" t="0" r="0" b="0"/>
              <a:pathLst>
                <a:path w="157929" h="172042">
                  <a:moveTo>
                    <a:pt x="0" y="44313"/>
                  </a:moveTo>
                  <a:lnTo>
                    <a:pt x="3120" y="87004"/>
                  </a:lnTo>
                  <a:lnTo>
                    <a:pt x="15619" y="146381"/>
                  </a:lnTo>
                  <a:lnTo>
                    <a:pt x="13571" y="169225"/>
                  </a:lnTo>
                  <a:lnTo>
                    <a:pt x="12557" y="172041"/>
                  </a:lnTo>
                  <a:lnTo>
                    <a:pt x="4641" y="125798"/>
                  </a:lnTo>
                  <a:lnTo>
                    <a:pt x="9019" y="74663"/>
                  </a:lnTo>
                  <a:lnTo>
                    <a:pt x="12197" y="48443"/>
                  </a:lnTo>
                  <a:lnTo>
                    <a:pt x="21409" y="25092"/>
                  </a:lnTo>
                  <a:lnTo>
                    <a:pt x="36421" y="9254"/>
                  </a:lnTo>
                  <a:lnTo>
                    <a:pt x="45338" y="3392"/>
                  </a:lnTo>
                  <a:lnTo>
                    <a:pt x="64604" y="0"/>
                  </a:lnTo>
                  <a:lnTo>
                    <a:pt x="74655" y="733"/>
                  </a:lnTo>
                  <a:lnTo>
                    <a:pt x="92062" y="7786"/>
                  </a:lnTo>
                  <a:lnTo>
                    <a:pt x="99979" y="12943"/>
                  </a:lnTo>
                  <a:lnTo>
                    <a:pt x="111896" y="28031"/>
                  </a:lnTo>
                  <a:lnTo>
                    <a:pt x="138911" y="77697"/>
                  </a:lnTo>
                  <a:lnTo>
                    <a:pt x="148842" y="123350"/>
                  </a:lnTo>
                  <a:lnTo>
                    <a:pt x="157928" y="149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69326" y="3895544"/>
              <a:ext cx="147400" cy="196139"/>
            </a:xfrm>
            <a:custGeom>
              <a:avLst/>
              <a:gdLst/>
              <a:ahLst/>
              <a:cxnLst/>
              <a:rect l="0" t="0" r="0" b="0"/>
              <a:pathLst>
                <a:path w="147400" h="196139">
                  <a:moveTo>
                    <a:pt x="0" y="52642"/>
                  </a:moveTo>
                  <a:lnTo>
                    <a:pt x="15641" y="70623"/>
                  </a:lnTo>
                  <a:lnTo>
                    <a:pt x="38437" y="126996"/>
                  </a:lnTo>
                  <a:lnTo>
                    <a:pt x="50253" y="156951"/>
                  </a:lnTo>
                  <a:lnTo>
                    <a:pt x="81328" y="195941"/>
                  </a:lnTo>
                  <a:lnTo>
                    <a:pt x="86974" y="196138"/>
                  </a:lnTo>
                  <a:lnTo>
                    <a:pt x="91908" y="191590"/>
                  </a:lnTo>
                  <a:lnTo>
                    <a:pt x="111929" y="145116"/>
                  </a:lnTo>
                  <a:lnTo>
                    <a:pt x="126268" y="93612"/>
                  </a:lnTo>
                  <a:lnTo>
                    <a:pt x="140366" y="3837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60753" y="3861027"/>
              <a:ext cx="142584" cy="216698"/>
            </a:xfrm>
            <a:custGeom>
              <a:avLst/>
              <a:gdLst/>
              <a:ahLst/>
              <a:cxnLst/>
              <a:rect l="0" t="0" r="0" b="0"/>
              <a:pathLst>
                <a:path w="142584" h="216698">
                  <a:moveTo>
                    <a:pt x="8614" y="129273"/>
                  </a:moveTo>
                  <a:lnTo>
                    <a:pt x="25382" y="134862"/>
                  </a:lnTo>
                  <a:lnTo>
                    <a:pt x="58167" y="132749"/>
                  </a:lnTo>
                  <a:lnTo>
                    <a:pt x="101591" y="120385"/>
                  </a:lnTo>
                  <a:lnTo>
                    <a:pt x="118567" y="109335"/>
                  </a:lnTo>
                  <a:lnTo>
                    <a:pt x="130792" y="93506"/>
                  </a:lnTo>
                  <a:lnTo>
                    <a:pt x="138955" y="73602"/>
                  </a:lnTo>
                  <a:lnTo>
                    <a:pt x="142583" y="49158"/>
                  </a:lnTo>
                  <a:lnTo>
                    <a:pt x="137956" y="28936"/>
                  </a:lnTo>
                  <a:lnTo>
                    <a:pt x="133447" y="20268"/>
                  </a:lnTo>
                  <a:lnTo>
                    <a:pt x="119078" y="7517"/>
                  </a:lnTo>
                  <a:lnTo>
                    <a:pt x="110333" y="2479"/>
                  </a:lnTo>
                  <a:lnTo>
                    <a:pt x="91257" y="0"/>
                  </a:lnTo>
                  <a:lnTo>
                    <a:pt x="71081" y="3968"/>
                  </a:lnTo>
                  <a:lnTo>
                    <a:pt x="41161" y="19356"/>
                  </a:lnTo>
                  <a:lnTo>
                    <a:pt x="24639" y="32068"/>
                  </a:lnTo>
                  <a:lnTo>
                    <a:pt x="7773" y="57967"/>
                  </a:lnTo>
                  <a:lnTo>
                    <a:pt x="0" y="113802"/>
                  </a:lnTo>
                  <a:lnTo>
                    <a:pt x="993" y="154585"/>
                  </a:lnTo>
                  <a:lnTo>
                    <a:pt x="9516" y="174058"/>
                  </a:lnTo>
                  <a:lnTo>
                    <a:pt x="27469" y="198175"/>
                  </a:lnTo>
                  <a:lnTo>
                    <a:pt x="53195" y="214549"/>
                  </a:lnTo>
                  <a:lnTo>
                    <a:pt x="72882" y="216697"/>
                  </a:lnTo>
                  <a:lnTo>
                    <a:pt x="113900" y="213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48352" y="3916601"/>
              <a:ext cx="94758" cy="170186"/>
            </a:xfrm>
            <a:custGeom>
              <a:avLst/>
              <a:gdLst/>
              <a:ahLst/>
              <a:cxnLst/>
              <a:rect l="0" t="0" r="0" b="0"/>
              <a:pathLst>
                <a:path w="94758" h="170186">
                  <a:moveTo>
                    <a:pt x="0" y="84228"/>
                  </a:moveTo>
                  <a:lnTo>
                    <a:pt x="8333" y="121705"/>
                  </a:lnTo>
                  <a:lnTo>
                    <a:pt x="15684" y="167540"/>
                  </a:lnTo>
                  <a:lnTo>
                    <a:pt x="17475" y="170185"/>
                  </a:lnTo>
                  <a:lnTo>
                    <a:pt x="18669" y="167269"/>
                  </a:lnTo>
                  <a:lnTo>
                    <a:pt x="18826" y="152720"/>
                  </a:lnTo>
                  <a:lnTo>
                    <a:pt x="11852" y="99010"/>
                  </a:lnTo>
                  <a:lnTo>
                    <a:pt x="10921" y="58842"/>
                  </a:lnTo>
                  <a:lnTo>
                    <a:pt x="14299" y="47417"/>
                  </a:lnTo>
                  <a:lnTo>
                    <a:pt x="27412" y="28483"/>
                  </a:lnTo>
                  <a:lnTo>
                    <a:pt x="54526" y="1025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22093" y="3832373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13084"/>
                  </a:lnTo>
                  <a:lnTo>
                    <a:pt x="5" y="25771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27336" y="394818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3" y="5589"/>
                  </a:lnTo>
                  <a:lnTo>
                    <a:pt x="3218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59005" y="382184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54144"/>
                  </a:lnTo>
                  <a:lnTo>
                    <a:pt x="10962" y="114681"/>
                  </a:lnTo>
                  <a:lnTo>
                    <a:pt x="10657" y="165651"/>
                  </a:lnTo>
                  <a:lnTo>
                    <a:pt x="9384" y="22453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74777" y="3963654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19997" y="3272"/>
                  </a:lnTo>
                  <a:lnTo>
                    <a:pt x="66424" y="8251"/>
                  </a:lnTo>
                  <a:lnTo>
                    <a:pt x="32549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60476" y="3927129"/>
              <a:ext cx="143963" cy="168643"/>
            </a:xfrm>
            <a:custGeom>
              <a:avLst/>
              <a:gdLst/>
              <a:ahLst/>
              <a:cxnLst/>
              <a:rect l="0" t="0" r="0" b="0"/>
              <a:pathLst>
                <a:path w="143963" h="168643">
                  <a:moveTo>
                    <a:pt x="77513" y="31586"/>
                  </a:moveTo>
                  <a:lnTo>
                    <a:pt x="33551" y="51829"/>
                  </a:lnTo>
                  <a:lnTo>
                    <a:pt x="19760" y="67489"/>
                  </a:lnTo>
                  <a:lnTo>
                    <a:pt x="1375" y="106138"/>
                  </a:lnTo>
                  <a:lnTo>
                    <a:pt x="0" y="126721"/>
                  </a:lnTo>
                  <a:lnTo>
                    <a:pt x="4459" y="146398"/>
                  </a:lnTo>
                  <a:lnTo>
                    <a:pt x="14239" y="162942"/>
                  </a:lnTo>
                  <a:lnTo>
                    <a:pt x="22462" y="167120"/>
                  </a:lnTo>
                  <a:lnTo>
                    <a:pt x="44077" y="168642"/>
                  </a:lnTo>
                  <a:lnTo>
                    <a:pt x="76965" y="162922"/>
                  </a:lnTo>
                  <a:lnTo>
                    <a:pt x="103347" y="148229"/>
                  </a:lnTo>
                  <a:lnTo>
                    <a:pt x="125982" y="129057"/>
                  </a:lnTo>
                  <a:lnTo>
                    <a:pt x="141917" y="97381"/>
                  </a:lnTo>
                  <a:lnTo>
                    <a:pt x="143962" y="74866"/>
                  </a:lnTo>
                  <a:lnTo>
                    <a:pt x="139801" y="53161"/>
                  </a:lnTo>
                  <a:lnTo>
                    <a:pt x="121186" y="16870"/>
                  </a:lnTo>
                  <a:lnTo>
                    <a:pt x="109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52794" y="3957570"/>
              <a:ext cx="201093" cy="164251"/>
            </a:xfrm>
            <a:custGeom>
              <a:avLst/>
              <a:gdLst/>
              <a:ahLst/>
              <a:cxnLst/>
              <a:rect l="0" t="0" r="0" b="0"/>
              <a:pathLst>
                <a:path w="201093" h="164251">
                  <a:moveTo>
                    <a:pt x="127392" y="32730"/>
                  </a:moveTo>
                  <a:lnTo>
                    <a:pt x="98084" y="3422"/>
                  </a:lnTo>
                  <a:lnTo>
                    <a:pt x="90306" y="323"/>
                  </a:lnTo>
                  <a:lnTo>
                    <a:pt x="72305" y="0"/>
                  </a:lnTo>
                  <a:lnTo>
                    <a:pt x="42440" y="11984"/>
                  </a:lnTo>
                  <a:lnTo>
                    <a:pt x="28025" y="30139"/>
                  </a:lnTo>
                  <a:lnTo>
                    <a:pt x="443" y="93437"/>
                  </a:lnTo>
                  <a:lnTo>
                    <a:pt x="0" y="120932"/>
                  </a:lnTo>
                  <a:lnTo>
                    <a:pt x="6823" y="142511"/>
                  </a:lnTo>
                  <a:lnTo>
                    <a:pt x="11918" y="151541"/>
                  </a:lnTo>
                  <a:lnTo>
                    <a:pt x="19994" y="157561"/>
                  </a:lnTo>
                  <a:lnTo>
                    <a:pt x="41445" y="164250"/>
                  </a:lnTo>
                  <a:lnTo>
                    <a:pt x="51377" y="163694"/>
                  </a:lnTo>
                  <a:lnTo>
                    <a:pt x="68651" y="156837"/>
                  </a:lnTo>
                  <a:lnTo>
                    <a:pt x="91530" y="134234"/>
                  </a:lnTo>
                  <a:lnTo>
                    <a:pt x="107537" y="105309"/>
                  </a:lnTo>
                  <a:lnTo>
                    <a:pt x="114100" y="68923"/>
                  </a:lnTo>
                  <a:lnTo>
                    <a:pt x="113851" y="63877"/>
                  </a:lnTo>
                  <a:lnTo>
                    <a:pt x="112516" y="64024"/>
                  </a:lnTo>
                  <a:lnTo>
                    <a:pt x="110455" y="67630"/>
                  </a:lnTo>
                  <a:lnTo>
                    <a:pt x="114406" y="80997"/>
                  </a:lnTo>
                  <a:lnTo>
                    <a:pt x="136006" y="112584"/>
                  </a:lnTo>
                  <a:lnTo>
                    <a:pt x="155397" y="120864"/>
                  </a:lnTo>
                  <a:lnTo>
                    <a:pt x="176103" y="123373"/>
                  </a:lnTo>
                  <a:lnTo>
                    <a:pt x="201092" y="116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80015" y="3806130"/>
              <a:ext cx="310825" cy="333911"/>
            </a:xfrm>
            <a:custGeom>
              <a:avLst/>
              <a:gdLst/>
              <a:ahLst/>
              <a:cxnLst/>
              <a:rect l="0" t="0" r="0" b="0"/>
              <a:pathLst>
                <a:path w="310825" h="333911">
                  <a:moveTo>
                    <a:pt x="89726" y="236813"/>
                  </a:moveTo>
                  <a:lnTo>
                    <a:pt x="100904" y="225634"/>
                  </a:lnTo>
                  <a:lnTo>
                    <a:pt x="103027" y="218832"/>
                  </a:lnTo>
                  <a:lnTo>
                    <a:pt x="102266" y="201915"/>
                  </a:lnTo>
                  <a:lnTo>
                    <a:pt x="98086" y="194830"/>
                  </a:lnTo>
                  <a:lnTo>
                    <a:pt x="84083" y="183839"/>
                  </a:lnTo>
                  <a:lnTo>
                    <a:pt x="56468" y="171074"/>
                  </a:lnTo>
                  <a:lnTo>
                    <a:pt x="47667" y="170760"/>
                  </a:lnTo>
                  <a:lnTo>
                    <a:pt x="31648" y="176650"/>
                  </a:lnTo>
                  <a:lnTo>
                    <a:pt x="9477" y="198710"/>
                  </a:lnTo>
                  <a:lnTo>
                    <a:pt x="1417" y="223777"/>
                  </a:lnTo>
                  <a:lnTo>
                    <a:pt x="0" y="264536"/>
                  </a:lnTo>
                  <a:lnTo>
                    <a:pt x="5394" y="287739"/>
                  </a:lnTo>
                  <a:lnTo>
                    <a:pt x="15590" y="309750"/>
                  </a:lnTo>
                  <a:lnTo>
                    <a:pt x="31040" y="324991"/>
                  </a:lnTo>
                  <a:lnTo>
                    <a:pt x="40073" y="330693"/>
                  </a:lnTo>
                  <a:lnTo>
                    <a:pt x="59469" y="333910"/>
                  </a:lnTo>
                  <a:lnTo>
                    <a:pt x="69555" y="333130"/>
                  </a:lnTo>
                  <a:lnTo>
                    <a:pt x="87000" y="326023"/>
                  </a:lnTo>
                  <a:lnTo>
                    <a:pt x="117263" y="302398"/>
                  </a:lnTo>
                  <a:lnTo>
                    <a:pt x="138699" y="276522"/>
                  </a:lnTo>
                  <a:lnTo>
                    <a:pt x="162480" y="214515"/>
                  </a:lnTo>
                  <a:lnTo>
                    <a:pt x="171688" y="159358"/>
                  </a:lnTo>
                  <a:lnTo>
                    <a:pt x="172336" y="103403"/>
                  </a:lnTo>
                  <a:lnTo>
                    <a:pt x="162412" y="50410"/>
                  </a:lnTo>
                  <a:lnTo>
                    <a:pt x="149187" y="5800"/>
                  </a:lnTo>
                  <a:lnTo>
                    <a:pt x="143404" y="916"/>
                  </a:lnTo>
                  <a:lnTo>
                    <a:pt x="136040" y="0"/>
                  </a:lnTo>
                  <a:lnTo>
                    <a:pt x="127621" y="1728"/>
                  </a:lnTo>
                  <a:lnTo>
                    <a:pt x="122008" y="8730"/>
                  </a:lnTo>
                  <a:lnTo>
                    <a:pt x="114109" y="45360"/>
                  </a:lnTo>
                  <a:lnTo>
                    <a:pt x="111439" y="100252"/>
                  </a:lnTo>
                  <a:lnTo>
                    <a:pt x="110912" y="156155"/>
                  </a:lnTo>
                  <a:lnTo>
                    <a:pt x="122253" y="217959"/>
                  </a:lnTo>
                  <a:lnTo>
                    <a:pt x="125449" y="231263"/>
                  </a:lnTo>
                  <a:lnTo>
                    <a:pt x="131089" y="238962"/>
                  </a:lnTo>
                  <a:lnTo>
                    <a:pt x="138358" y="242925"/>
                  </a:lnTo>
                  <a:lnTo>
                    <a:pt x="155794" y="244208"/>
                  </a:lnTo>
                  <a:lnTo>
                    <a:pt x="175241" y="240879"/>
                  </a:lnTo>
                  <a:lnTo>
                    <a:pt x="238176" y="209540"/>
                  </a:lnTo>
                  <a:lnTo>
                    <a:pt x="276326" y="191738"/>
                  </a:lnTo>
                  <a:lnTo>
                    <a:pt x="290813" y="178175"/>
                  </a:lnTo>
                  <a:lnTo>
                    <a:pt x="301150" y="160449"/>
                  </a:lnTo>
                  <a:lnTo>
                    <a:pt x="302035" y="151978"/>
                  </a:lnTo>
                  <a:lnTo>
                    <a:pt x="296779" y="136327"/>
                  </a:lnTo>
                  <a:lnTo>
                    <a:pt x="289763" y="132388"/>
                  </a:lnTo>
                  <a:lnTo>
                    <a:pt x="269488" y="131130"/>
                  </a:lnTo>
                  <a:lnTo>
                    <a:pt x="251118" y="137590"/>
                  </a:lnTo>
                  <a:lnTo>
                    <a:pt x="220262" y="160801"/>
                  </a:lnTo>
                  <a:lnTo>
                    <a:pt x="204312" y="186605"/>
                  </a:lnTo>
                  <a:lnTo>
                    <a:pt x="202264" y="209429"/>
                  </a:lnTo>
                  <a:lnTo>
                    <a:pt x="210481" y="256620"/>
                  </a:lnTo>
                  <a:lnTo>
                    <a:pt x="225591" y="283496"/>
                  </a:lnTo>
                  <a:lnTo>
                    <a:pt x="235284" y="288992"/>
                  </a:lnTo>
                  <a:lnTo>
                    <a:pt x="283512" y="297812"/>
                  </a:lnTo>
                  <a:lnTo>
                    <a:pt x="310824" y="299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09863" y="3963654"/>
              <a:ext cx="107319" cy="134855"/>
            </a:xfrm>
            <a:custGeom>
              <a:avLst/>
              <a:gdLst/>
              <a:ahLst/>
              <a:cxnLst/>
              <a:rect l="0" t="0" r="0" b="0"/>
              <a:pathLst>
                <a:path w="107319" h="134855">
                  <a:moveTo>
                    <a:pt x="107318" y="5589"/>
                  </a:moveTo>
                  <a:lnTo>
                    <a:pt x="90550" y="0"/>
                  </a:lnTo>
                  <a:lnTo>
                    <a:pt x="72960" y="376"/>
                  </a:lnTo>
                  <a:lnTo>
                    <a:pt x="54613" y="5612"/>
                  </a:lnTo>
                  <a:lnTo>
                    <a:pt x="16524" y="34593"/>
                  </a:lnTo>
                  <a:lnTo>
                    <a:pt x="738" y="60586"/>
                  </a:lnTo>
                  <a:lnTo>
                    <a:pt x="0" y="70330"/>
                  </a:lnTo>
                  <a:lnTo>
                    <a:pt x="5419" y="90515"/>
                  </a:lnTo>
                  <a:lnTo>
                    <a:pt x="21624" y="116021"/>
                  </a:lnTo>
                  <a:lnTo>
                    <a:pt x="40766" y="127979"/>
                  </a:lnTo>
                  <a:lnTo>
                    <a:pt x="63701" y="134854"/>
                  </a:lnTo>
                  <a:lnTo>
                    <a:pt x="107318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01409" y="400082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2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90880" y="3906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75109" y="3955679"/>
              <a:ext cx="246682" cy="139907"/>
            </a:xfrm>
            <a:custGeom>
              <a:avLst/>
              <a:gdLst/>
              <a:ahLst/>
              <a:cxnLst/>
              <a:rect l="0" t="0" r="0" b="0"/>
              <a:pathLst>
                <a:path w="246682" h="139907">
                  <a:moveTo>
                    <a:pt x="0" y="66207"/>
                  </a:moveTo>
                  <a:lnTo>
                    <a:pt x="14654" y="119234"/>
                  </a:lnTo>
                  <a:lnTo>
                    <a:pt x="16788" y="121446"/>
                  </a:lnTo>
                  <a:lnTo>
                    <a:pt x="18211" y="118240"/>
                  </a:lnTo>
                  <a:lnTo>
                    <a:pt x="20682" y="66863"/>
                  </a:lnTo>
                  <a:lnTo>
                    <a:pt x="23285" y="29097"/>
                  </a:lnTo>
                  <a:lnTo>
                    <a:pt x="32185" y="10329"/>
                  </a:lnTo>
                  <a:lnTo>
                    <a:pt x="39004" y="6728"/>
                  </a:lnTo>
                  <a:lnTo>
                    <a:pt x="47059" y="6667"/>
                  </a:lnTo>
                  <a:lnTo>
                    <a:pt x="55940" y="8966"/>
                  </a:lnTo>
                  <a:lnTo>
                    <a:pt x="72045" y="20879"/>
                  </a:lnTo>
                  <a:lnTo>
                    <a:pt x="107406" y="59934"/>
                  </a:lnTo>
                  <a:lnTo>
                    <a:pt x="119041" y="81506"/>
                  </a:lnTo>
                  <a:lnTo>
                    <a:pt x="119135" y="79916"/>
                  </a:lnTo>
                  <a:lnTo>
                    <a:pt x="116469" y="46558"/>
                  </a:lnTo>
                  <a:lnTo>
                    <a:pt x="122344" y="27838"/>
                  </a:lnTo>
                  <a:lnTo>
                    <a:pt x="127186" y="19571"/>
                  </a:lnTo>
                  <a:lnTo>
                    <a:pt x="141925" y="7265"/>
                  </a:lnTo>
                  <a:lnTo>
                    <a:pt x="150769" y="2346"/>
                  </a:lnTo>
                  <a:lnTo>
                    <a:pt x="169954" y="0"/>
                  </a:lnTo>
                  <a:lnTo>
                    <a:pt x="189008" y="4026"/>
                  </a:lnTo>
                  <a:lnTo>
                    <a:pt x="205276" y="13614"/>
                  </a:lnTo>
                  <a:lnTo>
                    <a:pt x="217186" y="28794"/>
                  </a:lnTo>
                  <a:lnTo>
                    <a:pt x="238131" y="84590"/>
                  </a:lnTo>
                  <a:lnTo>
                    <a:pt x="246681" y="115717"/>
                  </a:lnTo>
                  <a:lnTo>
                    <a:pt x="242155" y="139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66778" y="3944273"/>
              <a:ext cx="203171" cy="143254"/>
            </a:xfrm>
            <a:custGeom>
              <a:avLst/>
              <a:gdLst/>
              <a:ahLst/>
              <a:cxnLst/>
              <a:rect l="0" t="0" r="0" b="0"/>
              <a:pathLst>
                <a:path w="203171" h="143254">
                  <a:moveTo>
                    <a:pt x="108414" y="24970"/>
                  </a:moveTo>
                  <a:lnTo>
                    <a:pt x="90433" y="9329"/>
                  </a:lnTo>
                  <a:lnTo>
                    <a:pt x="73516" y="1251"/>
                  </a:lnTo>
                  <a:lnTo>
                    <a:pt x="54299" y="0"/>
                  </a:lnTo>
                  <a:lnTo>
                    <a:pt x="35230" y="4514"/>
                  </a:lnTo>
                  <a:lnTo>
                    <a:pt x="18956" y="14319"/>
                  </a:lnTo>
                  <a:lnTo>
                    <a:pt x="7043" y="29595"/>
                  </a:lnTo>
                  <a:lnTo>
                    <a:pt x="2229" y="38582"/>
                  </a:lnTo>
                  <a:lnTo>
                    <a:pt x="0" y="57926"/>
                  </a:lnTo>
                  <a:lnTo>
                    <a:pt x="8100" y="98940"/>
                  </a:lnTo>
                  <a:lnTo>
                    <a:pt x="23189" y="124746"/>
                  </a:lnTo>
                  <a:lnTo>
                    <a:pt x="31710" y="130092"/>
                  </a:lnTo>
                  <a:lnTo>
                    <a:pt x="53656" y="136032"/>
                  </a:lnTo>
                  <a:lnTo>
                    <a:pt x="63720" y="135276"/>
                  </a:lnTo>
                  <a:lnTo>
                    <a:pt x="81140" y="128197"/>
                  </a:lnTo>
                  <a:lnTo>
                    <a:pt x="93563" y="114133"/>
                  </a:lnTo>
                  <a:lnTo>
                    <a:pt x="111069" y="76508"/>
                  </a:lnTo>
                  <a:lnTo>
                    <a:pt x="112323" y="56064"/>
                  </a:lnTo>
                  <a:lnTo>
                    <a:pt x="111020" y="45700"/>
                  </a:lnTo>
                  <a:lnTo>
                    <a:pt x="110151" y="44639"/>
                  </a:lnTo>
                  <a:lnTo>
                    <a:pt x="109186" y="59058"/>
                  </a:lnTo>
                  <a:lnTo>
                    <a:pt x="114996" y="78725"/>
                  </a:lnTo>
                  <a:lnTo>
                    <a:pt x="138310" y="128062"/>
                  </a:lnTo>
                  <a:lnTo>
                    <a:pt x="154456" y="140199"/>
                  </a:lnTo>
                  <a:lnTo>
                    <a:pt x="173330" y="143253"/>
                  </a:lnTo>
                  <a:lnTo>
                    <a:pt x="203170" y="140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80476" y="3790259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3119" y="42691"/>
                  </a:lnTo>
                  <a:lnTo>
                    <a:pt x="10723" y="103238"/>
                  </a:lnTo>
                  <a:lnTo>
                    <a:pt x="25055" y="166569"/>
                  </a:lnTo>
                  <a:lnTo>
                    <a:pt x="37532" y="218603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17347" y="4042943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39542" y="55659"/>
                  </a:lnTo>
                  <a:lnTo>
                    <a:pt x="46819" y="75040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70507" y="3706031"/>
              <a:ext cx="20624" cy="347441"/>
            </a:xfrm>
            <a:custGeom>
              <a:avLst/>
              <a:gdLst/>
              <a:ahLst/>
              <a:cxnLst/>
              <a:rect l="0" t="0" r="0" b="0"/>
              <a:pathLst>
                <a:path w="20624" h="347441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6" y="148776"/>
                  </a:lnTo>
                  <a:lnTo>
                    <a:pt x="9143" y="202399"/>
                  </a:lnTo>
                  <a:lnTo>
                    <a:pt x="9812" y="255852"/>
                  </a:lnTo>
                  <a:lnTo>
                    <a:pt x="13157" y="316957"/>
                  </a:lnTo>
                  <a:lnTo>
                    <a:pt x="2062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85845" y="3853430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47142" y="17958"/>
                  </a:lnTo>
                  <a:lnTo>
                    <a:pt x="89133" y="40738"/>
                  </a:lnTo>
                  <a:lnTo>
                    <a:pt x="32231" y="6252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85886" y="3684974"/>
              <a:ext cx="298111" cy="337474"/>
            </a:xfrm>
            <a:custGeom>
              <a:avLst/>
              <a:gdLst/>
              <a:ahLst/>
              <a:cxnLst/>
              <a:rect l="0" t="0" r="0" b="0"/>
              <a:pathLst>
                <a:path w="298111" h="337474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5684" y="156585"/>
                  </a:lnTo>
                  <a:lnTo>
                    <a:pt x="25054" y="207703"/>
                  </a:lnTo>
                  <a:lnTo>
                    <a:pt x="29650" y="259893"/>
                  </a:lnTo>
                  <a:lnTo>
                    <a:pt x="31203" y="312166"/>
                  </a:lnTo>
                  <a:lnTo>
                    <a:pt x="39957" y="262147"/>
                  </a:lnTo>
                  <a:lnTo>
                    <a:pt x="56029" y="204683"/>
                  </a:lnTo>
                  <a:lnTo>
                    <a:pt x="61919" y="192607"/>
                  </a:lnTo>
                  <a:lnTo>
                    <a:pt x="70525" y="185727"/>
                  </a:lnTo>
                  <a:lnTo>
                    <a:pt x="92565" y="181201"/>
                  </a:lnTo>
                  <a:lnTo>
                    <a:pt x="102655" y="183972"/>
                  </a:lnTo>
                  <a:lnTo>
                    <a:pt x="135657" y="210515"/>
                  </a:lnTo>
                  <a:lnTo>
                    <a:pt x="149199" y="225753"/>
                  </a:lnTo>
                  <a:lnTo>
                    <a:pt x="163401" y="256403"/>
                  </a:lnTo>
                  <a:lnTo>
                    <a:pt x="175560" y="314856"/>
                  </a:lnTo>
                  <a:lnTo>
                    <a:pt x="177462" y="334128"/>
                  </a:lnTo>
                  <a:lnTo>
                    <a:pt x="177970" y="332716"/>
                  </a:lnTo>
                  <a:lnTo>
                    <a:pt x="178308" y="327096"/>
                  </a:lnTo>
                  <a:lnTo>
                    <a:pt x="184923" y="314612"/>
                  </a:lnTo>
                  <a:lnTo>
                    <a:pt x="216031" y="274530"/>
                  </a:lnTo>
                  <a:lnTo>
                    <a:pt x="273136" y="231160"/>
                  </a:lnTo>
                  <a:lnTo>
                    <a:pt x="286340" y="216211"/>
                  </a:lnTo>
                  <a:lnTo>
                    <a:pt x="296108" y="197869"/>
                  </a:lnTo>
                  <a:lnTo>
                    <a:pt x="298110" y="178019"/>
                  </a:lnTo>
                  <a:lnTo>
                    <a:pt x="297006" y="167812"/>
                  </a:lnTo>
                  <a:lnTo>
                    <a:pt x="291591" y="159838"/>
                  </a:lnTo>
                  <a:lnTo>
                    <a:pt x="273096" y="147858"/>
                  </a:lnTo>
                  <a:lnTo>
                    <a:pt x="252397" y="144873"/>
                  </a:lnTo>
                  <a:lnTo>
                    <a:pt x="232669" y="148616"/>
                  </a:lnTo>
                  <a:lnTo>
                    <a:pt x="216102" y="158078"/>
                  </a:lnTo>
                  <a:lnTo>
                    <a:pt x="193621" y="182148"/>
                  </a:lnTo>
                  <a:lnTo>
                    <a:pt x="177732" y="211507"/>
                  </a:lnTo>
                  <a:lnTo>
                    <a:pt x="171204" y="248022"/>
                  </a:lnTo>
                  <a:lnTo>
                    <a:pt x="174860" y="282888"/>
                  </a:lnTo>
                  <a:lnTo>
                    <a:pt x="183390" y="301593"/>
                  </a:lnTo>
                  <a:lnTo>
                    <a:pt x="196150" y="317705"/>
                  </a:lnTo>
                  <a:lnTo>
                    <a:pt x="213520" y="332665"/>
                  </a:lnTo>
                  <a:lnTo>
                    <a:pt x="223065" y="336420"/>
                  </a:lnTo>
                  <a:lnTo>
                    <a:pt x="243029" y="337473"/>
                  </a:lnTo>
                  <a:lnTo>
                    <a:pt x="257362" y="334042"/>
                  </a:lnTo>
                  <a:lnTo>
                    <a:pt x="27374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13770" y="3863796"/>
              <a:ext cx="156428" cy="168619"/>
            </a:xfrm>
            <a:custGeom>
              <a:avLst/>
              <a:gdLst/>
              <a:ahLst/>
              <a:cxnLst/>
              <a:rect l="0" t="0" r="0" b="0"/>
              <a:pathLst>
                <a:path w="156428" h="168619">
                  <a:moveTo>
                    <a:pt x="19557" y="52805"/>
                  </a:moveTo>
                  <a:lnTo>
                    <a:pt x="10491" y="111421"/>
                  </a:lnTo>
                  <a:lnTo>
                    <a:pt x="8147" y="157407"/>
                  </a:lnTo>
                  <a:lnTo>
                    <a:pt x="6101" y="157634"/>
                  </a:lnTo>
                  <a:lnTo>
                    <a:pt x="3567" y="154277"/>
                  </a:lnTo>
                  <a:lnTo>
                    <a:pt x="0" y="127194"/>
                  </a:lnTo>
                  <a:lnTo>
                    <a:pt x="10149" y="73952"/>
                  </a:lnTo>
                  <a:lnTo>
                    <a:pt x="27893" y="22401"/>
                  </a:lnTo>
                  <a:lnTo>
                    <a:pt x="39248" y="5757"/>
                  </a:lnTo>
                  <a:lnTo>
                    <a:pt x="46722" y="1552"/>
                  </a:lnTo>
                  <a:lnTo>
                    <a:pt x="64386" y="0"/>
                  </a:lnTo>
                  <a:lnTo>
                    <a:pt x="94060" y="11293"/>
                  </a:lnTo>
                  <a:lnTo>
                    <a:pt x="119490" y="29456"/>
                  </a:lnTo>
                  <a:lnTo>
                    <a:pt x="136254" y="55245"/>
                  </a:lnTo>
                  <a:lnTo>
                    <a:pt x="151229" y="96571"/>
                  </a:lnTo>
                  <a:lnTo>
                    <a:pt x="155400" y="142342"/>
                  </a:lnTo>
                  <a:lnTo>
                    <a:pt x="156427" y="168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835177" y="3892353"/>
              <a:ext cx="259601" cy="153201"/>
            </a:xfrm>
            <a:custGeom>
              <a:avLst/>
              <a:gdLst/>
              <a:ahLst/>
              <a:cxnLst/>
              <a:rect l="0" t="0" r="0" b="0"/>
              <a:pathLst>
                <a:path w="259601" h="153201">
                  <a:moveTo>
                    <a:pt x="8761" y="55833"/>
                  </a:moveTo>
                  <a:lnTo>
                    <a:pt x="14350" y="114450"/>
                  </a:lnTo>
                  <a:lnTo>
                    <a:pt x="12237" y="149240"/>
                  </a:lnTo>
                  <a:lnTo>
                    <a:pt x="9908" y="153200"/>
                  </a:lnTo>
                  <a:lnTo>
                    <a:pt x="7186" y="152329"/>
                  </a:lnTo>
                  <a:lnTo>
                    <a:pt x="4202" y="148240"/>
                  </a:lnTo>
                  <a:lnTo>
                    <a:pt x="0" y="120128"/>
                  </a:lnTo>
                  <a:lnTo>
                    <a:pt x="9917" y="58176"/>
                  </a:lnTo>
                  <a:lnTo>
                    <a:pt x="13041" y="46867"/>
                  </a:lnTo>
                  <a:lnTo>
                    <a:pt x="25872" y="28061"/>
                  </a:lnTo>
                  <a:lnTo>
                    <a:pt x="34206" y="19771"/>
                  </a:lnTo>
                  <a:lnTo>
                    <a:pt x="43271" y="16584"/>
                  </a:lnTo>
                  <a:lnTo>
                    <a:pt x="62703" y="19282"/>
                  </a:lnTo>
                  <a:lnTo>
                    <a:pt x="79919" y="31399"/>
                  </a:lnTo>
                  <a:lnTo>
                    <a:pt x="94198" y="49653"/>
                  </a:lnTo>
                  <a:lnTo>
                    <a:pt x="104445" y="73363"/>
                  </a:lnTo>
                  <a:lnTo>
                    <a:pt x="107645" y="76879"/>
                  </a:lnTo>
                  <a:lnTo>
                    <a:pt x="109779" y="74543"/>
                  </a:lnTo>
                  <a:lnTo>
                    <a:pt x="118791" y="42761"/>
                  </a:lnTo>
                  <a:lnTo>
                    <a:pt x="134039" y="18555"/>
                  </a:lnTo>
                  <a:lnTo>
                    <a:pt x="149838" y="6900"/>
                  </a:lnTo>
                  <a:lnTo>
                    <a:pt x="158964" y="2154"/>
                  </a:lnTo>
                  <a:lnTo>
                    <a:pt x="181582" y="0"/>
                  </a:lnTo>
                  <a:lnTo>
                    <a:pt x="206063" y="4112"/>
                  </a:lnTo>
                  <a:lnTo>
                    <a:pt x="228641" y="13739"/>
                  </a:lnTo>
                  <a:lnTo>
                    <a:pt x="244136" y="28936"/>
                  </a:lnTo>
                  <a:lnTo>
                    <a:pt x="249906" y="37902"/>
                  </a:lnTo>
                  <a:lnTo>
                    <a:pt x="258026" y="72877"/>
                  </a:lnTo>
                  <a:lnTo>
                    <a:pt x="259600" y="123107"/>
                  </a:lnTo>
                  <a:lnTo>
                    <a:pt x="250916" y="150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120381" y="3879426"/>
              <a:ext cx="122362" cy="184659"/>
            </a:xfrm>
            <a:custGeom>
              <a:avLst/>
              <a:gdLst/>
              <a:ahLst/>
              <a:cxnLst/>
              <a:rect l="0" t="0" r="0" b="0"/>
              <a:pathLst>
                <a:path w="122362" h="184659">
                  <a:moveTo>
                    <a:pt x="81526" y="5589"/>
                  </a:moveTo>
                  <a:lnTo>
                    <a:pt x="64758" y="0"/>
                  </a:lnTo>
                  <a:lnTo>
                    <a:pt x="57479" y="1863"/>
                  </a:lnTo>
                  <a:lnTo>
                    <a:pt x="43152" y="13292"/>
                  </a:lnTo>
                  <a:lnTo>
                    <a:pt x="21933" y="39457"/>
                  </a:lnTo>
                  <a:lnTo>
                    <a:pt x="6417" y="75026"/>
                  </a:lnTo>
                  <a:lnTo>
                    <a:pt x="0" y="120789"/>
                  </a:lnTo>
                  <a:lnTo>
                    <a:pt x="4738" y="148036"/>
                  </a:lnTo>
                  <a:lnTo>
                    <a:pt x="9277" y="160215"/>
                  </a:lnTo>
                  <a:lnTo>
                    <a:pt x="23678" y="176867"/>
                  </a:lnTo>
                  <a:lnTo>
                    <a:pt x="32433" y="182946"/>
                  </a:lnTo>
                  <a:lnTo>
                    <a:pt x="41778" y="184658"/>
                  </a:lnTo>
                  <a:lnTo>
                    <a:pt x="61520" y="180322"/>
                  </a:lnTo>
                  <a:lnTo>
                    <a:pt x="86777" y="164727"/>
                  </a:lnTo>
                  <a:lnTo>
                    <a:pt x="109078" y="139698"/>
                  </a:lnTo>
                  <a:lnTo>
                    <a:pt x="117167" y="117056"/>
                  </a:lnTo>
                  <a:lnTo>
                    <a:pt x="122361" y="64392"/>
                  </a:lnTo>
                  <a:lnTo>
                    <a:pt x="116832" y="43032"/>
                  </a:lnTo>
                  <a:lnTo>
                    <a:pt x="107746" y="28080"/>
                  </a:lnTo>
                  <a:lnTo>
                    <a:pt x="92054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44021" y="3874487"/>
              <a:ext cx="136871" cy="175269"/>
            </a:xfrm>
            <a:custGeom>
              <a:avLst/>
              <a:gdLst/>
              <a:ahLst/>
              <a:cxnLst/>
              <a:rect l="0" t="0" r="0" b="0"/>
              <a:pathLst>
                <a:path w="136871" h="175269">
                  <a:moveTo>
                    <a:pt x="0" y="10528"/>
                  </a:moveTo>
                  <a:lnTo>
                    <a:pt x="17957" y="64403"/>
                  </a:lnTo>
                  <a:lnTo>
                    <a:pt x="39810" y="126450"/>
                  </a:lnTo>
                  <a:lnTo>
                    <a:pt x="70811" y="173409"/>
                  </a:lnTo>
                  <a:lnTo>
                    <a:pt x="76453" y="175268"/>
                  </a:lnTo>
                  <a:lnTo>
                    <a:pt x="81384" y="172997"/>
                  </a:lnTo>
                  <a:lnTo>
                    <a:pt x="89982" y="161115"/>
                  </a:lnTo>
                  <a:lnTo>
                    <a:pt x="108629" y="114847"/>
                  </a:lnTo>
                  <a:lnTo>
                    <a:pt x="121106" y="57829"/>
                  </a:lnTo>
                  <a:lnTo>
                    <a:pt x="129864" y="3974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423005" y="3858558"/>
              <a:ext cx="210571" cy="223661"/>
            </a:xfrm>
            <a:custGeom>
              <a:avLst/>
              <a:gdLst/>
              <a:ahLst/>
              <a:cxnLst/>
              <a:rect l="0" t="0" r="0" b="0"/>
              <a:pathLst>
                <a:path w="210571" h="223661">
                  <a:moveTo>
                    <a:pt x="0" y="58043"/>
                  </a:moveTo>
                  <a:lnTo>
                    <a:pt x="5590" y="74810"/>
                  </a:lnTo>
                  <a:lnTo>
                    <a:pt x="17692" y="89282"/>
                  </a:lnTo>
                  <a:lnTo>
                    <a:pt x="44236" y="107463"/>
                  </a:lnTo>
                  <a:lnTo>
                    <a:pt x="54057" y="112046"/>
                  </a:lnTo>
                  <a:lnTo>
                    <a:pt x="74328" y="114020"/>
                  </a:lnTo>
                  <a:lnTo>
                    <a:pt x="93866" y="109828"/>
                  </a:lnTo>
                  <a:lnTo>
                    <a:pt x="110348" y="100165"/>
                  </a:lnTo>
                  <a:lnTo>
                    <a:pt x="122354" y="84953"/>
                  </a:lnTo>
                  <a:lnTo>
                    <a:pt x="130418" y="65323"/>
                  </a:lnTo>
                  <a:lnTo>
                    <a:pt x="134003" y="41002"/>
                  </a:lnTo>
                  <a:lnTo>
                    <a:pt x="131449" y="30304"/>
                  </a:lnTo>
                  <a:lnTo>
                    <a:pt x="119253" y="12179"/>
                  </a:lnTo>
                  <a:lnTo>
                    <a:pt x="99015" y="2564"/>
                  </a:lnTo>
                  <a:lnTo>
                    <a:pt x="87068" y="0"/>
                  </a:lnTo>
                  <a:lnTo>
                    <a:pt x="76762" y="630"/>
                  </a:lnTo>
                  <a:lnTo>
                    <a:pt x="49911" y="12696"/>
                  </a:lnTo>
                  <a:lnTo>
                    <a:pt x="30372" y="24630"/>
                  </a:lnTo>
                  <a:lnTo>
                    <a:pt x="16228" y="43973"/>
                  </a:lnTo>
                  <a:lnTo>
                    <a:pt x="7213" y="68167"/>
                  </a:lnTo>
                  <a:lnTo>
                    <a:pt x="1425" y="124946"/>
                  </a:lnTo>
                  <a:lnTo>
                    <a:pt x="2973" y="154458"/>
                  </a:lnTo>
                  <a:lnTo>
                    <a:pt x="11460" y="175373"/>
                  </a:lnTo>
                  <a:lnTo>
                    <a:pt x="29392" y="200302"/>
                  </a:lnTo>
                  <a:lnTo>
                    <a:pt x="55112" y="216917"/>
                  </a:lnTo>
                  <a:lnTo>
                    <a:pt x="90549" y="223660"/>
                  </a:lnTo>
                  <a:lnTo>
                    <a:pt x="143275" y="217533"/>
                  </a:lnTo>
                  <a:lnTo>
                    <a:pt x="185579" y="208177"/>
                  </a:lnTo>
                  <a:lnTo>
                    <a:pt x="210570" y="205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105492" y="4264041"/>
            <a:ext cx="2590011" cy="434035"/>
            <a:chOff x="1105492" y="4264041"/>
            <a:chExt cx="2590011" cy="434035"/>
          </a:xfrm>
        </p:grpSpPr>
        <p:sp>
          <p:nvSpPr>
            <p:cNvPr id="101" name="Freeform 100"/>
            <p:cNvSpPr/>
            <p:nvPr/>
          </p:nvSpPr>
          <p:spPr>
            <a:xfrm>
              <a:off x="1200248" y="441144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5589" y="62093"/>
                  </a:lnTo>
                  <a:lnTo>
                    <a:pt x="16789" y="114648"/>
                  </a:lnTo>
                  <a:lnTo>
                    <a:pt x="20214" y="177021"/>
                  </a:lnTo>
                  <a:lnTo>
                    <a:pt x="20891" y="23474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105492" y="4527253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6293" y="3120"/>
                  </a:lnTo>
                  <a:lnTo>
                    <a:pt x="73649" y="21332"/>
                  </a:lnTo>
                  <a:lnTo>
                    <a:pt x="1676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84476" y="4421969"/>
              <a:ext cx="294799" cy="247349"/>
            </a:xfrm>
            <a:custGeom>
              <a:avLst/>
              <a:gdLst/>
              <a:ahLst/>
              <a:cxnLst/>
              <a:rect l="0" t="0" r="0" b="0"/>
              <a:pathLst>
                <a:path w="294799" h="247349">
                  <a:moveTo>
                    <a:pt x="0" y="0"/>
                  </a:moveTo>
                  <a:lnTo>
                    <a:pt x="3120" y="42691"/>
                  </a:lnTo>
                  <a:lnTo>
                    <a:pt x="9553" y="103238"/>
                  </a:lnTo>
                  <a:lnTo>
                    <a:pt x="12579" y="144322"/>
                  </a:lnTo>
                  <a:lnTo>
                    <a:pt x="30258" y="197007"/>
                  </a:lnTo>
                  <a:lnTo>
                    <a:pt x="45361" y="241556"/>
                  </a:lnTo>
                  <a:lnTo>
                    <a:pt x="45449" y="246435"/>
                  </a:lnTo>
                  <a:lnTo>
                    <a:pt x="43167" y="247348"/>
                  </a:lnTo>
                  <a:lnTo>
                    <a:pt x="39307" y="245617"/>
                  </a:lnTo>
                  <a:lnTo>
                    <a:pt x="31898" y="234335"/>
                  </a:lnTo>
                  <a:lnTo>
                    <a:pt x="28284" y="226413"/>
                  </a:lnTo>
                  <a:lnTo>
                    <a:pt x="27389" y="208253"/>
                  </a:lnTo>
                  <a:lnTo>
                    <a:pt x="36346" y="162409"/>
                  </a:lnTo>
                  <a:lnTo>
                    <a:pt x="51583" y="133259"/>
                  </a:lnTo>
                  <a:lnTo>
                    <a:pt x="58956" y="128613"/>
                  </a:lnTo>
                  <a:lnTo>
                    <a:pt x="76505" y="126571"/>
                  </a:lnTo>
                  <a:lnTo>
                    <a:pt x="106117" y="137588"/>
                  </a:lnTo>
                  <a:lnTo>
                    <a:pt x="131528" y="161259"/>
                  </a:lnTo>
                  <a:lnTo>
                    <a:pt x="156762" y="211008"/>
                  </a:lnTo>
                  <a:lnTo>
                    <a:pt x="162089" y="224803"/>
                  </a:lnTo>
                  <a:lnTo>
                    <a:pt x="160557" y="219235"/>
                  </a:lnTo>
                  <a:lnTo>
                    <a:pt x="163190" y="214007"/>
                  </a:lnTo>
                  <a:lnTo>
                    <a:pt x="224608" y="154324"/>
                  </a:lnTo>
                  <a:lnTo>
                    <a:pt x="238646" y="140338"/>
                  </a:lnTo>
                  <a:lnTo>
                    <a:pt x="242156" y="132163"/>
                  </a:lnTo>
                  <a:lnTo>
                    <a:pt x="242936" y="113721"/>
                  </a:lnTo>
                  <a:lnTo>
                    <a:pt x="236263" y="96946"/>
                  </a:lnTo>
                  <a:lnTo>
                    <a:pt x="231208" y="89197"/>
                  </a:lnTo>
                  <a:lnTo>
                    <a:pt x="223159" y="85201"/>
                  </a:lnTo>
                  <a:lnTo>
                    <a:pt x="201737" y="83880"/>
                  </a:lnTo>
                  <a:lnTo>
                    <a:pt x="182858" y="90312"/>
                  </a:lnTo>
                  <a:lnTo>
                    <a:pt x="174548" y="95303"/>
                  </a:lnTo>
                  <a:lnTo>
                    <a:pt x="162195" y="110207"/>
                  </a:lnTo>
                  <a:lnTo>
                    <a:pt x="144733" y="148371"/>
                  </a:lnTo>
                  <a:lnTo>
                    <a:pt x="143484" y="168887"/>
                  </a:lnTo>
                  <a:lnTo>
                    <a:pt x="147999" y="188535"/>
                  </a:lnTo>
                  <a:lnTo>
                    <a:pt x="169961" y="220211"/>
                  </a:lnTo>
                  <a:lnTo>
                    <a:pt x="176479" y="227526"/>
                  </a:lnTo>
                  <a:lnTo>
                    <a:pt x="196198" y="235653"/>
                  </a:lnTo>
                  <a:lnTo>
                    <a:pt x="246986" y="240871"/>
                  </a:lnTo>
                  <a:lnTo>
                    <a:pt x="29479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90662" y="4313873"/>
              <a:ext cx="109712" cy="331640"/>
            </a:xfrm>
            <a:custGeom>
              <a:avLst/>
              <a:gdLst/>
              <a:ahLst/>
              <a:cxnLst/>
              <a:rect l="0" t="0" r="0" b="0"/>
              <a:pathLst>
                <a:path w="109712" h="331640">
                  <a:moveTo>
                    <a:pt x="99182" y="266023"/>
                  </a:moveTo>
                  <a:lnTo>
                    <a:pt x="89607" y="234741"/>
                  </a:lnTo>
                  <a:lnTo>
                    <a:pt x="71649" y="211001"/>
                  </a:lnTo>
                  <a:lnTo>
                    <a:pt x="54190" y="196335"/>
                  </a:lnTo>
                  <a:lnTo>
                    <a:pt x="44621" y="192658"/>
                  </a:lnTo>
                  <a:lnTo>
                    <a:pt x="24630" y="191692"/>
                  </a:lnTo>
                  <a:lnTo>
                    <a:pt x="17895" y="196582"/>
                  </a:lnTo>
                  <a:lnTo>
                    <a:pt x="610" y="245296"/>
                  </a:lnTo>
                  <a:lnTo>
                    <a:pt x="0" y="266169"/>
                  </a:lnTo>
                  <a:lnTo>
                    <a:pt x="9141" y="308166"/>
                  </a:lnTo>
                  <a:lnTo>
                    <a:pt x="14588" y="316345"/>
                  </a:lnTo>
                  <a:lnTo>
                    <a:pt x="29999" y="328553"/>
                  </a:lnTo>
                  <a:lnTo>
                    <a:pt x="48547" y="331639"/>
                  </a:lnTo>
                  <a:lnTo>
                    <a:pt x="58407" y="330824"/>
                  </a:lnTo>
                  <a:lnTo>
                    <a:pt x="75600" y="320560"/>
                  </a:lnTo>
                  <a:lnTo>
                    <a:pt x="89871" y="304300"/>
                  </a:lnTo>
                  <a:lnTo>
                    <a:pt x="100113" y="285374"/>
                  </a:lnTo>
                  <a:lnTo>
                    <a:pt x="107815" y="236224"/>
                  </a:lnTo>
                  <a:lnTo>
                    <a:pt x="109336" y="181455"/>
                  </a:lnTo>
                  <a:lnTo>
                    <a:pt x="109637" y="125576"/>
                  </a:lnTo>
                  <a:lnTo>
                    <a:pt x="108526" y="63412"/>
                  </a:lnTo>
                  <a:lnTo>
                    <a:pt x="95054" y="3858"/>
                  </a:lnTo>
                  <a:lnTo>
                    <a:pt x="91751" y="0"/>
                  </a:lnTo>
                  <a:lnTo>
                    <a:pt x="88379" y="937"/>
                  </a:lnTo>
                  <a:lnTo>
                    <a:pt x="84961" y="5071"/>
                  </a:lnTo>
                  <a:lnTo>
                    <a:pt x="80151" y="38835"/>
                  </a:lnTo>
                  <a:lnTo>
                    <a:pt x="84314" y="91473"/>
                  </a:lnTo>
                  <a:lnTo>
                    <a:pt x="87368" y="140345"/>
                  </a:lnTo>
                  <a:lnTo>
                    <a:pt x="89570" y="198781"/>
                  </a:lnTo>
                  <a:lnTo>
                    <a:pt x="96937" y="255384"/>
                  </a:lnTo>
                  <a:lnTo>
                    <a:pt x="106122" y="313755"/>
                  </a:lnTo>
                  <a:lnTo>
                    <a:pt x="109711" y="329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39167" y="4442794"/>
              <a:ext cx="108606" cy="171771"/>
            </a:xfrm>
            <a:custGeom>
              <a:avLst/>
              <a:gdLst/>
              <a:ahLst/>
              <a:cxnLst/>
              <a:rect l="0" t="0" r="0" b="0"/>
              <a:pathLst>
                <a:path w="108606" h="171771">
                  <a:moveTo>
                    <a:pt x="13848" y="126573"/>
                  </a:moveTo>
                  <a:lnTo>
                    <a:pt x="74721" y="92245"/>
                  </a:lnTo>
                  <a:lnTo>
                    <a:pt x="88866" y="78561"/>
                  </a:lnTo>
                  <a:lnTo>
                    <a:pt x="99052" y="60781"/>
                  </a:lnTo>
                  <a:lnTo>
                    <a:pt x="101239" y="41181"/>
                  </a:lnTo>
                  <a:lnTo>
                    <a:pt x="97142" y="21941"/>
                  </a:lnTo>
                  <a:lnTo>
                    <a:pt x="87522" y="5591"/>
                  </a:lnTo>
                  <a:lnTo>
                    <a:pt x="80512" y="1464"/>
                  </a:lnTo>
                  <a:lnTo>
                    <a:pt x="63364" y="0"/>
                  </a:lnTo>
                  <a:lnTo>
                    <a:pt x="47163" y="6368"/>
                  </a:lnTo>
                  <a:lnTo>
                    <a:pt x="17699" y="29520"/>
                  </a:lnTo>
                  <a:lnTo>
                    <a:pt x="1991" y="60902"/>
                  </a:lnTo>
                  <a:lnTo>
                    <a:pt x="0" y="83348"/>
                  </a:lnTo>
                  <a:lnTo>
                    <a:pt x="8253" y="126354"/>
                  </a:lnTo>
                  <a:lnTo>
                    <a:pt x="23369" y="152505"/>
                  </a:lnTo>
                  <a:lnTo>
                    <a:pt x="39136" y="164615"/>
                  </a:lnTo>
                  <a:lnTo>
                    <a:pt x="48255" y="169482"/>
                  </a:lnTo>
                  <a:lnTo>
                    <a:pt x="70864" y="171770"/>
                  </a:lnTo>
                  <a:lnTo>
                    <a:pt x="108605" y="168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73084" y="4461310"/>
              <a:ext cx="122088" cy="153217"/>
            </a:xfrm>
            <a:custGeom>
              <a:avLst/>
              <a:gdLst/>
              <a:ahLst/>
              <a:cxnLst/>
              <a:rect l="0" t="0" r="0" b="0"/>
              <a:pathLst>
                <a:path w="122088" h="153217">
                  <a:moveTo>
                    <a:pt x="90501" y="13301"/>
                  </a:moveTo>
                  <a:lnTo>
                    <a:pt x="79323" y="2123"/>
                  </a:lnTo>
                  <a:lnTo>
                    <a:pt x="72520" y="0"/>
                  </a:lnTo>
                  <a:lnTo>
                    <a:pt x="55604" y="760"/>
                  </a:lnTo>
                  <a:lnTo>
                    <a:pt x="39506" y="8117"/>
                  </a:lnTo>
                  <a:lnTo>
                    <a:pt x="24553" y="20356"/>
                  </a:lnTo>
                  <a:lnTo>
                    <a:pt x="10108" y="37494"/>
                  </a:lnTo>
                  <a:lnTo>
                    <a:pt x="2128" y="59928"/>
                  </a:lnTo>
                  <a:lnTo>
                    <a:pt x="0" y="72462"/>
                  </a:lnTo>
                  <a:lnTo>
                    <a:pt x="3875" y="95747"/>
                  </a:lnTo>
                  <a:lnTo>
                    <a:pt x="19211" y="125467"/>
                  </a:lnTo>
                  <a:lnTo>
                    <a:pt x="33080" y="140362"/>
                  </a:lnTo>
                  <a:lnTo>
                    <a:pt x="50943" y="150881"/>
                  </a:lnTo>
                  <a:lnTo>
                    <a:pt x="73699" y="153216"/>
                  </a:lnTo>
                  <a:lnTo>
                    <a:pt x="95902" y="150355"/>
                  </a:lnTo>
                  <a:lnTo>
                    <a:pt x="122087" y="139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47813" y="4527253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26756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21513" y="4471909"/>
              <a:ext cx="200042" cy="93430"/>
            </a:xfrm>
            <a:custGeom>
              <a:avLst/>
              <a:gdLst/>
              <a:ahLst/>
              <a:cxnLst/>
              <a:rect l="0" t="0" r="0" b="0"/>
              <a:pathLst>
                <a:path w="200042" h="93430">
                  <a:moveTo>
                    <a:pt x="0" y="76402"/>
                  </a:moveTo>
                  <a:lnTo>
                    <a:pt x="5589" y="93169"/>
                  </a:lnTo>
                  <a:lnTo>
                    <a:pt x="6065" y="93429"/>
                  </a:lnTo>
                  <a:lnTo>
                    <a:pt x="1029" y="48069"/>
                  </a:lnTo>
                  <a:lnTo>
                    <a:pt x="6696" y="28325"/>
                  </a:lnTo>
                  <a:lnTo>
                    <a:pt x="11483" y="19784"/>
                  </a:lnTo>
                  <a:lnTo>
                    <a:pt x="17014" y="16430"/>
                  </a:lnTo>
                  <a:lnTo>
                    <a:pt x="23041" y="16533"/>
                  </a:lnTo>
                  <a:lnTo>
                    <a:pt x="35976" y="22887"/>
                  </a:lnTo>
                  <a:lnTo>
                    <a:pt x="49524" y="33510"/>
                  </a:lnTo>
                  <a:lnTo>
                    <a:pt x="64716" y="58234"/>
                  </a:lnTo>
                  <a:lnTo>
                    <a:pt x="67711" y="59610"/>
                  </a:lnTo>
                  <a:lnTo>
                    <a:pt x="69707" y="55849"/>
                  </a:lnTo>
                  <a:lnTo>
                    <a:pt x="78500" y="21779"/>
                  </a:lnTo>
                  <a:lnTo>
                    <a:pt x="83918" y="14250"/>
                  </a:lnTo>
                  <a:lnTo>
                    <a:pt x="99298" y="2765"/>
                  </a:lnTo>
                  <a:lnTo>
                    <a:pt x="120951" y="0"/>
                  </a:lnTo>
                  <a:lnTo>
                    <a:pt x="143833" y="3841"/>
                  </a:lnTo>
                  <a:lnTo>
                    <a:pt x="161801" y="13347"/>
                  </a:lnTo>
                  <a:lnTo>
                    <a:pt x="174467" y="28490"/>
                  </a:lnTo>
                  <a:lnTo>
                    <a:pt x="200041" y="86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49936" y="4421257"/>
              <a:ext cx="182189" cy="148111"/>
            </a:xfrm>
            <a:custGeom>
              <a:avLst/>
              <a:gdLst/>
              <a:ahLst/>
              <a:cxnLst/>
              <a:rect l="0" t="0" r="0" b="0"/>
              <a:pathLst>
                <a:path w="182189" h="148111">
                  <a:moveTo>
                    <a:pt x="87431" y="42825"/>
                  </a:moveTo>
                  <a:lnTo>
                    <a:pt x="77856" y="18779"/>
                  </a:lnTo>
                  <a:lnTo>
                    <a:pt x="67188" y="4452"/>
                  </a:lnTo>
                  <a:lnTo>
                    <a:pt x="59898" y="866"/>
                  </a:lnTo>
                  <a:lnTo>
                    <a:pt x="42439" y="0"/>
                  </a:lnTo>
                  <a:lnTo>
                    <a:pt x="26101" y="6635"/>
                  </a:lnTo>
                  <a:lnTo>
                    <a:pt x="18468" y="11679"/>
                  </a:lnTo>
                  <a:lnTo>
                    <a:pt x="6868" y="26643"/>
                  </a:lnTo>
                  <a:lnTo>
                    <a:pt x="2137" y="35547"/>
                  </a:lnTo>
                  <a:lnTo>
                    <a:pt x="0" y="57918"/>
                  </a:lnTo>
                  <a:lnTo>
                    <a:pt x="8160" y="104818"/>
                  </a:lnTo>
                  <a:lnTo>
                    <a:pt x="13527" y="113400"/>
                  </a:lnTo>
                  <a:lnTo>
                    <a:pt x="28849" y="126055"/>
                  </a:lnTo>
                  <a:lnTo>
                    <a:pt x="37848" y="128728"/>
                  </a:lnTo>
                  <a:lnTo>
                    <a:pt x="57205" y="128577"/>
                  </a:lnTo>
                  <a:lnTo>
                    <a:pt x="64941" y="124560"/>
                  </a:lnTo>
                  <a:lnTo>
                    <a:pt x="76656" y="110737"/>
                  </a:lnTo>
                  <a:lnTo>
                    <a:pt x="89828" y="77636"/>
                  </a:lnTo>
                  <a:lnTo>
                    <a:pt x="93708" y="73051"/>
                  </a:lnTo>
                  <a:lnTo>
                    <a:pt x="97465" y="73505"/>
                  </a:lnTo>
                  <a:lnTo>
                    <a:pt x="145145" y="128793"/>
                  </a:lnTo>
                  <a:lnTo>
                    <a:pt x="182188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32124" y="4274570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8401" y="155248"/>
                  </a:lnTo>
                  <a:lnTo>
                    <a:pt x="39059" y="207614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21982" y="4351646"/>
              <a:ext cx="147972" cy="346430"/>
            </a:xfrm>
            <a:custGeom>
              <a:avLst/>
              <a:gdLst/>
              <a:ahLst/>
              <a:cxnLst/>
              <a:rect l="0" t="0" r="0" b="0"/>
              <a:pathLst>
                <a:path w="147972" h="346430">
                  <a:moveTo>
                    <a:pt x="15468" y="101908"/>
                  </a:moveTo>
                  <a:lnTo>
                    <a:pt x="33427" y="155783"/>
                  </a:lnTo>
                  <a:lnTo>
                    <a:pt x="50618" y="212945"/>
                  </a:lnTo>
                  <a:lnTo>
                    <a:pt x="57377" y="267297"/>
                  </a:lnTo>
                  <a:lnTo>
                    <a:pt x="68763" y="323094"/>
                  </a:lnTo>
                  <a:lnTo>
                    <a:pt x="72055" y="337103"/>
                  </a:lnTo>
                  <a:lnTo>
                    <a:pt x="71911" y="344103"/>
                  </a:lnTo>
                  <a:lnTo>
                    <a:pt x="69474" y="346429"/>
                  </a:lnTo>
                  <a:lnTo>
                    <a:pt x="65510" y="345640"/>
                  </a:lnTo>
                  <a:lnTo>
                    <a:pt x="57986" y="329167"/>
                  </a:lnTo>
                  <a:lnTo>
                    <a:pt x="43624" y="270931"/>
                  </a:lnTo>
                  <a:lnTo>
                    <a:pt x="29522" y="218744"/>
                  </a:lnTo>
                  <a:lnTo>
                    <a:pt x="15472" y="161468"/>
                  </a:lnTo>
                  <a:lnTo>
                    <a:pt x="7020" y="99765"/>
                  </a:lnTo>
                  <a:lnTo>
                    <a:pt x="0" y="39842"/>
                  </a:lnTo>
                  <a:lnTo>
                    <a:pt x="1647" y="28945"/>
                  </a:lnTo>
                  <a:lnTo>
                    <a:pt x="6254" y="20511"/>
                  </a:lnTo>
                  <a:lnTo>
                    <a:pt x="20732" y="8020"/>
                  </a:lnTo>
                  <a:lnTo>
                    <a:pt x="41984" y="1688"/>
                  </a:lnTo>
                  <a:lnTo>
                    <a:pt x="54203" y="0"/>
                  </a:lnTo>
                  <a:lnTo>
                    <a:pt x="77138" y="4363"/>
                  </a:lnTo>
                  <a:lnTo>
                    <a:pt x="106660" y="19973"/>
                  </a:lnTo>
                  <a:lnTo>
                    <a:pt x="130226" y="42536"/>
                  </a:lnTo>
                  <a:lnTo>
                    <a:pt x="137597" y="51798"/>
                  </a:lnTo>
                  <a:lnTo>
                    <a:pt x="145787" y="74568"/>
                  </a:lnTo>
                  <a:lnTo>
                    <a:pt x="147971" y="87191"/>
                  </a:lnTo>
                  <a:lnTo>
                    <a:pt x="144159" y="107455"/>
                  </a:lnTo>
                  <a:lnTo>
                    <a:pt x="133495" y="124261"/>
                  </a:lnTo>
                  <a:lnTo>
                    <a:pt x="117058" y="139529"/>
                  </a:lnTo>
                  <a:lnTo>
                    <a:pt x="94934" y="147874"/>
                  </a:lnTo>
                  <a:lnTo>
                    <a:pt x="57582" y="154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01362" y="4348269"/>
              <a:ext cx="126991" cy="159859"/>
            </a:xfrm>
            <a:custGeom>
              <a:avLst/>
              <a:gdLst/>
              <a:ahLst/>
              <a:cxnLst/>
              <a:rect l="0" t="0" r="0" b="0"/>
              <a:pathLst>
                <a:path w="126991" h="159859">
                  <a:moveTo>
                    <a:pt x="57187" y="21057"/>
                  </a:moveTo>
                  <a:lnTo>
                    <a:pt x="40419" y="26646"/>
                  </a:lnTo>
                  <a:lnTo>
                    <a:pt x="29068" y="38749"/>
                  </a:lnTo>
                  <a:lnTo>
                    <a:pt x="4849" y="95385"/>
                  </a:lnTo>
                  <a:lnTo>
                    <a:pt x="0" y="116093"/>
                  </a:lnTo>
                  <a:lnTo>
                    <a:pt x="1745" y="136995"/>
                  </a:lnTo>
                  <a:lnTo>
                    <a:pt x="6188" y="145142"/>
                  </a:lnTo>
                  <a:lnTo>
                    <a:pt x="20483" y="157314"/>
                  </a:lnTo>
                  <a:lnTo>
                    <a:pt x="29208" y="159858"/>
                  </a:lnTo>
                  <a:lnTo>
                    <a:pt x="48261" y="159565"/>
                  </a:lnTo>
                  <a:lnTo>
                    <a:pt x="78719" y="152824"/>
                  </a:lnTo>
                  <a:lnTo>
                    <a:pt x="86749" y="147506"/>
                  </a:lnTo>
                  <a:lnTo>
                    <a:pt x="117737" y="109502"/>
                  </a:lnTo>
                  <a:lnTo>
                    <a:pt x="125043" y="88832"/>
                  </a:lnTo>
                  <a:lnTo>
                    <a:pt x="126990" y="76769"/>
                  </a:lnTo>
                  <a:lnTo>
                    <a:pt x="122916" y="54007"/>
                  </a:lnTo>
                  <a:lnTo>
                    <a:pt x="107468" y="24581"/>
                  </a:lnTo>
                  <a:lnTo>
                    <a:pt x="887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05948" y="4432497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95419" y="4348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79647" y="4378031"/>
              <a:ext cx="136872" cy="117638"/>
            </a:xfrm>
            <a:custGeom>
              <a:avLst/>
              <a:gdLst/>
              <a:ahLst/>
              <a:cxnLst/>
              <a:rect l="0" t="0" r="0" b="0"/>
              <a:pathLst>
                <a:path w="136872" h="117638">
                  <a:moveTo>
                    <a:pt x="0" y="43938"/>
                  </a:moveTo>
                  <a:lnTo>
                    <a:pt x="21685" y="90793"/>
                  </a:lnTo>
                  <a:lnTo>
                    <a:pt x="17047" y="84650"/>
                  </a:lnTo>
                  <a:lnTo>
                    <a:pt x="12460" y="55870"/>
                  </a:lnTo>
                  <a:lnTo>
                    <a:pt x="16690" y="23297"/>
                  </a:lnTo>
                  <a:lnTo>
                    <a:pt x="21655" y="14969"/>
                  </a:lnTo>
                  <a:lnTo>
                    <a:pt x="36531" y="2597"/>
                  </a:lnTo>
                  <a:lnTo>
                    <a:pt x="45411" y="0"/>
                  </a:lnTo>
                  <a:lnTo>
                    <a:pt x="64636" y="233"/>
                  </a:lnTo>
                  <a:lnTo>
                    <a:pt x="81760" y="7356"/>
                  </a:lnTo>
                  <a:lnTo>
                    <a:pt x="89602" y="12531"/>
                  </a:lnTo>
                  <a:lnTo>
                    <a:pt x="101435" y="27639"/>
                  </a:lnTo>
                  <a:lnTo>
                    <a:pt x="126004" y="86470"/>
                  </a:lnTo>
                  <a:lnTo>
                    <a:pt x="136871" y="117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90217" y="4264041"/>
              <a:ext cx="36302" cy="242157"/>
            </a:xfrm>
            <a:custGeom>
              <a:avLst/>
              <a:gdLst/>
              <a:ahLst/>
              <a:cxnLst/>
              <a:rect l="0" t="0" r="0" b="0"/>
              <a:pathLst>
                <a:path w="36302" h="242157">
                  <a:moveTo>
                    <a:pt x="0" y="0"/>
                  </a:moveTo>
                  <a:lnTo>
                    <a:pt x="3120" y="54145"/>
                  </a:lnTo>
                  <a:lnTo>
                    <a:pt x="14654" y="109092"/>
                  </a:lnTo>
                  <a:lnTo>
                    <a:pt x="28198" y="165005"/>
                  </a:lnTo>
                  <a:lnTo>
                    <a:pt x="36301" y="204738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537575" y="4358798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0241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125188" y="4200870"/>
            <a:ext cx="3234232" cy="504930"/>
            <a:chOff x="4125188" y="4200870"/>
            <a:chExt cx="3234232" cy="504930"/>
          </a:xfrm>
        </p:grpSpPr>
        <p:sp>
          <p:nvSpPr>
            <p:cNvPr id="120" name="Freeform 119"/>
            <p:cNvSpPr/>
            <p:nvPr/>
          </p:nvSpPr>
          <p:spPr>
            <a:xfrm>
              <a:off x="4125188" y="4239576"/>
              <a:ext cx="233611" cy="364642"/>
            </a:xfrm>
            <a:custGeom>
              <a:avLst/>
              <a:gdLst/>
              <a:ahLst/>
              <a:cxnLst/>
              <a:rect l="0" t="0" r="0" b="0"/>
              <a:pathLst>
                <a:path w="233611" h="364642">
                  <a:moveTo>
                    <a:pt x="44097" y="3408"/>
                  </a:moveTo>
                  <a:lnTo>
                    <a:pt x="28456" y="21389"/>
                  </a:lnTo>
                  <a:lnTo>
                    <a:pt x="3663" y="61971"/>
                  </a:lnTo>
                  <a:lnTo>
                    <a:pt x="764" y="63507"/>
                  </a:lnTo>
                  <a:lnTo>
                    <a:pt x="0" y="61021"/>
                  </a:lnTo>
                  <a:lnTo>
                    <a:pt x="661" y="55855"/>
                  </a:lnTo>
                  <a:lnTo>
                    <a:pt x="12769" y="37405"/>
                  </a:lnTo>
                  <a:lnTo>
                    <a:pt x="38992" y="11380"/>
                  </a:lnTo>
                  <a:lnTo>
                    <a:pt x="57036" y="1882"/>
                  </a:lnTo>
                  <a:lnTo>
                    <a:pt x="76753" y="0"/>
                  </a:lnTo>
                  <a:lnTo>
                    <a:pt x="96045" y="4233"/>
                  </a:lnTo>
                  <a:lnTo>
                    <a:pt x="112419" y="13913"/>
                  </a:lnTo>
                  <a:lnTo>
                    <a:pt x="134790" y="38106"/>
                  </a:lnTo>
                  <a:lnTo>
                    <a:pt x="162755" y="98438"/>
                  </a:lnTo>
                  <a:lnTo>
                    <a:pt x="168921" y="149908"/>
                  </a:lnTo>
                  <a:lnTo>
                    <a:pt x="167019" y="208948"/>
                  </a:lnTo>
                  <a:lnTo>
                    <a:pt x="155725" y="260688"/>
                  </a:lnTo>
                  <a:lnTo>
                    <a:pt x="133824" y="306393"/>
                  </a:lnTo>
                  <a:lnTo>
                    <a:pt x="100049" y="346568"/>
                  </a:lnTo>
                  <a:lnTo>
                    <a:pt x="73543" y="362579"/>
                  </a:lnTo>
                  <a:lnTo>
                    <a:pt x="53674" y="364641"/>
                  </a:lnTo>
                  <a:lnTo>
                    <a:pt x="34315" y="360488"/>
                  </a:lnTo>
                  <a:lnTo>
                    <a:pt x="17913" y="350843"/>
                  </a:lnTo>
                  <a:lnTo>
                    <a:pt x="12603" y="342656"/>
                  </a:lnTo>
                  <a:lnTo>
                    <a:pt x="6703" y="321081"/>
                  </a:lnTo>
                  <a:lnTo>
                    <a:pt x="7469" y="311117"/>
                  </a:lnTo>
                  <a:lnTo>
                    <a:pt x="14560" y="293806"/>
                  </a:lnTo>
                  <a:lnTo>
                    <a:pt x="31705" y="270906"/>
                  </a:lnTo>
                  <a:lnTo>
                    <a:pt x="57193" y="254892"/>
                  </a:lnTo>
                  <a:lnTo>
                    <a:pt x="92561" y="248328"/>
                  </a:lnTo>
                  <a:lnTo>
                    <a:pt x="127086" y="251972"/>
                  </a:lnTo>
                  <a:lnTo>
                    <a:pt x="180804" y="275336"/>
                  </a:lnTo>
                  <a:lnTo>
                    <a:pt x="233610" y="287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579946" y="4397846"/>
              <a:ext cx="140766" cy="307954"/>
            </a:xfrm>
            <a:custGeom>
              <a:avLst/>
              <a:gdLst/>
              <a:ahLst/>
              <a:cxnLst/>
              <a:rect l="0" t="0" r="0" b="0"/>
              <a:pathLst>
                <a:path w="140766" h="307954">
                  <a:moveTo>
                    <a:pt x="10479" y="118879"/>
                  </a:moveTo>
                  <a:lnTo>
                    <a:pt x="13598" y="176143"/>
                  </a:lnTo>
                  <a:lnTo>
                    <a:pt x="18812" y="225533"/>
                  </a:lnTo>
                  <a:lnTo>
                    <a:pt x="20357" y="277212"/>
                  </a:lnTo>
                  <a:lnTo>
                    <a:pt x="20573" y="294624"/>
                  </a:lnTo>
                  <a:lnTo>
                    <a:pt x="18378" y="303893"/>
                  </a:lnTo>
                  <a:lnTo>
                    <a:pt x="14575" y="307733"/>
                  </a:lnTo>
                  <a:lnTo>
                    <a:pt x="9700" y="307953"/>
                  </a:lnTo>
                  <a:lnTo>
                    <a:pt x="6450" y="303420"/>
                  </a:lnTo>
                  <a:lnTo>
                    <a:pt x="1234" y="262523"/>
                  </a:lnTo>
                  <a:lnTo>
                    <a:pt x="203" y="203795"/>
                  </a:lnTo>
                  <a:lnTo>
                    <a:pt x="0" y="144274"/>
                  </a:lnTo>
                  <a:lnTo>
                    <a:pt x="3080" y="90577"/>
                  </a:lnTo>
                  <a:lnTo>
                    <a:pt x="14606" y="45828"/>
                  </a:lnTo>
                  <a:lnTo>
                    <a:pt x="30289" y="19376"/>
                  </a:lnTo>
                  <a:lnTo>
                    <a:pt x="46189" y="7195"/>
                  </a:lnTo>
                  <a:lnTo>
                    <a:pt x="55343" y="2309"/>
                  </a:lnTo>
                  <a:lnTo>
                    <a:pt x="74872" y="0"/>
                  </a:lnTo>
                  <a:lnTo>
                    <a:pt x="94080" y="4043"/>
                  </a:lnTo>
                  <a:lnTo>
                    <a:pt x="110416" y="13638"/>
                  </a:lnTo>
                  <a:lnTo>
                    <a:pt x="122356" y="28821"/>
                  </a:lnTo>
                  <a:lnTo>
                    <a:pt x="139553" y="67165"/>
                  </a:lnTo>
                  <a:lnTo>
                    <a:pt x="140765" y="87706"/>
                  </a:lnTo>
                  <a:lnTo>
                    <a:pt x="139450" y="98097"/>
                  </a:lnTo>
                  <a:lnTo>
                    <a:pt x="128630" y="115882"/>
                  </a:lnTo>
                  <a:lnTo>
                    <a:pt x="112123" y="130415"/>
                  </a:lnTo>
                  <a:lnTo>
                    <a:pt x="83099" y="144004"/>
                  </a:lnTo>
                  <a:lnTo>
                    <a:pt x="42064" y="150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48352" y="422192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5684" y="156280"/>
                  </a:lnTo>
                  <a:lnTo>
                    <a:pt x="19465" y="207612"/>
                  </a:lnTo>
                  <a:lnTo>
                    <a:pt x="20349" y="236162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45398" y="4361964"/>
              <a:ext cx="134582" cy="143986"/>
            </a:xfrm>
            <a:custGeom>
              <a:avLst/>
              <a:gdLst/>
              <a:ahLst/>
              <a:cxnLst/>
              <a:rect l="0" t="0" r="0" b="0"/>
              <a:pathLst>
                <a:path w="134582" h="143986">
                  <a:moveTo>
                    <a:pt x="81938" y="81062"/>
                  </a:moveTo>
                  <a:lnTo>
                    <a:pt x="90272" y="43584"/>
                  </a:lnTo>
                  <a:lnTo>
                    <a:pt x="91004" y="31510"/>
                  </a:lnTo>
                  <a:lnTo>
                    <a:pt x="85578" y="11855"/>
                  </a:lnTo>
                  <a:lnTo>
                    <a:pt x="80855" y="3338"/>
                  </a:lnTo>
                  <a:lnTo>
                    <a:pt x="74197" y="0"/>
                  </a:lnTo>
                  <a:lnTo>
                    <a:pt x="66249" y="115"/>
                  </a:lnTo>
                  <a:lnTo>
                    <a:pt x="49229" y="6480"/>
                  </a:lnTo>
                  <a:lnTo>
                    <a:pt x="33866" y="17109"/>
                  </a:lnTo>
                  <a:lnTo>
                    <a:pt x="22358" y="32751"/>
                  </a:lnTo>
                  <a:lnTo>
                    <a:pt x="5439" y="71389"/>
                  </a:lnTo>
                  <a:lnTo>
                    <a:pt x="0" y="107961"/>
                  </a:lnTo>
                  <a:lnTo>
                    <a:pt x="4967" y="128502"/>
                  </a:lnTo>
                  <a:lnTo>
                    <a:pt x="9567" y="137255"/>
                  </a:lnTo>
                  <a:lnTo>
                    <a:pt x="16144" y="141921"/>
                  </a:lnTo>
                  <a:lnTo>
                    <a:pt x="24037" y="143861"/>
                  </a:lnTo>
                  <a:lnTo>
                    <a:pt x="32809" y="143985"/>
                  </a:lnTo>
                  <a:lnTo>
                    <a:pt x="39827" y="140558"/>
                  </a:lnTo>
                  <a:lnTo>
                    <a:pt x="50744" y="127392"/>
                  </a:lnTo>
                  <a:lnTo>
                    <a:pt x="74646" y="69979"/>
                  </a:lnTo>
                  <a:lnTo>
                    <a:pt x="78246" y="68994"/>
                  </a:lnTo>
                  <a:lnTo>
                    <a:pt x="81817" y="74186"/>
                  </a:lnTo>
                  <a:lnTo>
                    <a:pt x="101542" y="113369"/>
                  </a:lnTo>
                  <a:lnTo>
                    <a:pt x="114438" y="124666"/>
                  </a:lnTo>
                  <a:lnTo>
                    <a:pt x="134581" y="133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18873" y="4357194"/>
              <a:ext cx="87449" cy="129417"/>
            </a:xfrm>
            <a:custGeom>
              <a:avLst/>
              <a:gdLst/>
              <a:ahLst/>
              <a:cxnLst/>
              <a:rect l="0" t="0" r="0" b="0"/>
              <a:pathLst>
                <a:path w="87449" h="129417">
                  <a:moveTo>
                    <a:pt x="76919" y="12132"/>
                  </a:moveTo>
                  <a:lnTo>
                    <a:pt x="65741" y="953"/>
                  </a:lnTo>
                  <a:lnTo>
                    <a:pt x="58939" y="0"/>
                  </a:lnTo>
                  <a:lnTo>
                    <a:pt x="42022" y="5181"/>
                  </a:lnTo>
                  <a:lnTo>
                    <a:pt x="18356" y="21251"/>
                  </a:lnTo>
                  <a:lnTo>
                    <a:pt x="2116" y="46419"/>
                  </a:lnTo>
                  <a:lnTo>
                    <a:pt x="0" y="69095"/>
                  </a:lnTo>
                  <a:lnTo>
                    <a:pt x="4128" y="92431"/>
                  </a:lnTo>
                  <a:lnTo>
                    <a:pt x="13762" y="110602"/>
                  </a:lnTo>
                  <a:lnTo>
                    <a:pt x="28963" y="123357"/>
                  </a:lnTo>
                  <a:lnTo>
                    <a:pt x="37929" y="128396"/>
                  </a:lnTo>
                  <a:lnTo>
                    <a:pt x="47416" y="129416"/>
                  </a:lnTo>
                  <a:lnTo>
                    <a:pt x="87448" y="117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41990" y="4321512"/>
              <a:ext cx="101202" cy="153100"/>
            </a:xfrm>
            <a:custGeom>
              <a:avLst/>
              <a:gdLst/>
              <a:ahLst/>
              <a:cxnLst/>
              <a:rect l="0" t="0" r="0" b="0"/>
              <a:pathLst>
                <a:path w="101202" h="153100">
                  <a:moveTo>
                    <a:pt x="27502" y="79399"/>
                  </a:moveTo>
                  <a:lnTo>
                    <a:pt x="80529" y="64745"/>
                  </a:lnTo>
                  <a:lnTo>
                    <a:pt x="87420" y="57932"/>
                  </a:lnTo>
                  <a:lnTo>
                    <a:pt x="95077" y="37883"/>
                  </a:lnTo>
                  <a:lnTo>
                    <a:pt x="94779" y="28325"/>
                  </a:lnTo>
                  <a:lnTo>
                    <a:pt x="88208" y="11466"/>
                  </a:lnTo>
                  <a:lnTo>
                    <a:pt x="80841" y="6035"/>
                  </a:lnTo>
                  <a:lnTo>
                    <a:pt x="60177" y="0"/>
                  </a:lnTo>
                  <a:lnTo>
                    <a:pt x="50455" y="730"/>
                  </a:lnTo>
                  <a:lnTo>
                    <a:pt x="33414" y="7781"/>
                  </a:lnTo>
                  <a:lnTo>
                    <a:pt x="10666" y="30493"/>
                  </a:lnTo>
                  <a:lnTo>
                    <a:pt x="2472" y="52594"/>
                  </a:lnTo>
                  <a:lnTo>
                    <a:pt x="0" y="76845"/>
                  </a:lnTo>
                  <a:lnTo>
                    <a:pt x="2801" y="99321"/>
                  </a:lnTo>
                  <a:lnTo>
                    <a:pt x="11064" y="117889"/>
                  </a:lnTo>
                  <a:lnTo>
                    <a:pt x="16544" y="126116"/>
                  </a:lnTo>
                  <a:lnTo>
                    <a:pt x="31990" y="138377"/>
                  </a:lnTo>
                  <a:lnTo>
                    <a:pt x="51723" y="146556"/>
                  </a:lnTo>
                  <a:lnTo>
                    <a:pt x="101201" y="153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87786" y="4337741"/>
              <a:ext cx="152891" cy="154998"/>
            </a:xfrm>
            <a:custGeom>
              <a:avLst/>
              <a:gdLst/>
              <a:ahLst/>
              <a:cxnLst/>
              <a:rect l="0" t="0" r="0" b="0"/>
              <a:pathLst>
                <a:path w="152891" h="154998">
                  <a:moveTo>
                    <a:pt x="81747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4" y="34897"/>
                  </a:lnTo>
                  <a:lnTo>
                    <a:pt x="0" y="43152"/>
                  </a:lnTo>
                  <a:lnTo>
                    <a:pt x="343" y="50994"/>
                  </a:lnTo>
                  <a:lnTo>
                    <a:pt x="2911" y="58563"/>
                  </a:lnTo>
                  <a:lnTo>
                    <a:pt x="9303" y="63608"/>
                  </a:lnTo>
                  <a:lnTo>
                    <a:pt x="71175" y="81219"/>
                  </a:lnTo>
                  <a:lnTo>
                    <a:pt x="133216" y="102989"/>
                  </a:lnTo>
                  <a:lnTo>
                    <a:pt x="149856" y="114403"/>
                  </a:lnTo>
                  <a:lnTo>
                    <a:pt x="152890" y="120722"/>
                  </a:lnTo>
                  <a:lnTo>
                    <a:pt x="152572" y="127274"/>
                  </a:lnTo>
                  <a:lnTo>
                    <a:pt x="150021" y="133982"/>
                  </a:lnTo>
                  <a:lnTo>
                    <a:pt x="134708" y="144555"/>
                  </a:lnTo>
                  <a:lnTo>
                    <a:pt x="112304" y="151984"/>
                  </a:lnTo>
                  <a:lnTo>
                    <a:pt x="75724" y="154997"/>
                  </a:lnTo>
                  <a:lnTo>
                    <a:pt x="3963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95917" y="4253513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10528" y="54144"/>
                  </a:lnTo>
                  <a:lnTo>
                    <a:pt x="10528" y="114680"/>
                  </a:lnTo>
                  <a:lnTo>
                    <a:pt x="10528" y="165650"/>
                  </a:lnTo>
                  <a:lnTo>
                    <a:pt x="9359" y="22219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32746" y="4327212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8"/>
                  </a:lnTo>
                  <a:lnTo>
                    <a:pt x="1652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56978" y="4369326"/>
              <a:ext cx="92504" cy="120179"/>
            </a:xfrm>
            <a:custGeom>
              <a:avLst/>
              <a:gdLst/>
              <a:ahLst/>
              <a:cxnLst/>
              <a:rect l="0" t="0" r="0" b="0"/>
              <a:pathLst>
                <a:path w="92504" h="120179">
                  <a:moveTo>
                    <a:pt x="75809" y="0"/>
                  </a:moveTo>
                  <a:lnTo>
                    <a:pt x="51763" y="9576"/>
                  </a:lnTo>
                  <a:lnTo>
                    <a:pt x="30340" y="27534"/>
                  </a:lnTo>
                  <a:lnTo>
                    <a:pt x="10344" y="54562"/>
                  </a:lnTo>
                  <a:lnTo>
                    <a:pt x="701" y="74553"/>
                  </a:lnTo>
                  <a:lnTo>
                    <a:pt x="0" y="84797"/>
                  </a:lnTo>
                  <a:lnTo>
                    <a:pt x="5462" y="105538"/>
                  </a:lnTo>
                  <a:lnTo>
                    <a:pt x="12533" y="112472"/>
                  </a:lnTo>
                  <a:lnTo>
                    <a:pt x="32869" y="120178"/>
                  </a:lnTo>
                  <a:lnTo>
                    <a:pt x="42503" y="118723"/>
                  </a:lnTo>
                  <a:lnTo>
                    <a:pt x="59446" y="107748"/>
                  </a:lnTo>
                  <a:lnTo>
                    <a:pt x="82140" y="87427"/>
                  </a:lnTo>
                  <a:lnTo>
                    <a:pt x="90321" y="67322"/>
                  </a:lnTo>
                  <a:lnTo>
                    <a:pt x="92503" y="55410"/>
                  </a:lnTo>
                  <a:lnTo>
                    <a:pt x="88688" y="35935"/>
                  </a:lnTo>
                  <a:lnTo>
                    <a:pt x="7580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59171" y="4316684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53886" y="4416380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93011" y="4044"/>
                  </a:lnTo>
                  <a:lnTo>
                    <a:pt x="33912" y="1262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243399" y="4285098"/>
              <a:ext cx="234995" cy="250325"/>
            </a:xfrm>
            <a:custGeom>
              <a:avLst/>
              <a:gdLst/>
              <a:ahLst/>
              <a:cxnLst/>
              <a:rect l="0" t="0" r="0" b="0"/>
              <a:pathLst>
                <a:path w="234995" h="250325">
                  <a:moveTo>
                    <a:pt x="0" y="0"/>
                  </a:moveTo>
                  <a:lnTo>
                    <a:pt x="3119" y="57264"/>
                  </a:lnTo>
                  <a:lnTo>
                    <a:pt x="9064" y="118156"/>
                  </a:lnTo>
                  <a:lnTo>
                    <a:pt x="17475" y="175245"/>
                  </a:lnTo>
                  <a:lnTo>
                    <a:pt x="20349" y="231582"/>
                  </a:lnTo>
                  <a:lnTo>
                    <a:pt x="20742" y="250324"/>
                  </a:lnTo>
                  <a:lnTo>
                    <a:pt x="24158" y="190441"/>
                  </a:lnTo>
                  <a:lnTo>
                    <a:pt x="35707" y="147582"/>
                  </a:lnTo>
                  <a:lnTo>
                    <a:pt x="42522" y="140502"/>
                  </a:lnTo>
                  <a:lnTo>
                    <a:pt x="62573" y="132635"/>
                  </a:lnTo>
                  <a:lnTo>
                    <a:pt x="72131" y="134047"/>
                  </a:lnTo>
                  <a:lnTo>
                    <a:pt x="88990" y="144974"/>
                  </a:lnTo>
                  <a:lnTo>
                    <a:pt x="106046" y="170857"/>
                  </a:lnTo>
                  <a:lnTo>
                    <a:pt x="118508" y="200753"/>
                  </a:lnTo>
                  <a:lnTo>
                    <a:pt x="123459" y="205195"/>
                  </a:lnTo>
                  <a:lnTo>
                    <a:pt x="129099" y="205817"/>
                  </a:lnTo>
                  <a:lnTo>
                    <a:pt x="141605" y="200269"/>
                  </a:lnTo>
                  <a:lnTo>
                    <a:pt x="203583" y="143713"/>
                  </a:lnTo>
                  <a:lnTo>
                    <a:pt x="223447" y="121610"/>
                  </a:lnTo>
                  <a:lnTo>
                    <a:pt x="233061" y="103182"/>
                  </a:lnTo>
                  <a:lnTo>
                    <a:pt x="234994" y="83294"/>
                  </a:lnTo>
                  <a:lnTo>
                    <a:pt x="233871" y="73077"/>
                  </a:lnTo>
                  <a:lnTo>
                    <a:pt x="229614" y="65095"/>
                  </a:lnTo>
                  <a:lnTo>
                    <a:pt x="215524" y="53108"/>
                  </a:lnTo>
                  <a:lnTo>
                    <a:pt x="206853" y="51783"/>
                  </a:lnTo>
                  <a:lnTo>
                    <a:pt x="187861" y="56550"/>
                  </a:lnTo>
                  <a:lnTo>
                    <a:pt x="157438" y="72388"/>
                  </a:lnTo>
                  <a:lnTo>
                    <a:pt x="142892" y="88324"/>
                  </a:lnTo>
                  <a:lnTo>
                    <a:pt x="124022" y="127151"/>
                  </a:lnTo>
                  <a:lnTo>
                    <a:pt x="122581" y="150878"/>
                  </a:lnTo>
                  <a:lnTo>
                    <a:pt x="127010" y="174682"/>
                  </a:lnTo>
                  <a:lnTo>
                    <a:pt x="136777" y="193060"/>
                  </a:lnTo>
                  <a:lnTo>
                    <a:pt x="152036" y="205907"/>
                  </a:lnTo>
                  <a:lnTo>
                    <a:pt x="171687" y="214347"/>
                  </a:lnTo>
                  <a:lnTo>
                    <a:pt x="221098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56382" y="4374036"/>
              <a:ext cx="60800" cy="146276"/>
            </a:xfrm>
            <a:custGeom>
              <a:avLst/>
              <a:gdLst/>
              <a:ahLst/>
              <a:cxnLst/>
              <a:rect l="0" t="0" r="0" b="0"/>
              <a:pathLst>
                <a:path w="60800" h="146276">
                  <a:moveTo>
                    <a:pt x="8156" y="58461"/>
                  </a:moveTo>
                  <a:lnTo>
                    <a:pt x="11276" y="101153"/>
                  </a:lnTo>
                  <a:lnTo>
                    <a:pt x="22729" y="132332"/>
                  </a:lnTo>
                  <a:lnTo>
                    <a:pt x="31011" y="146275"/>
                  </a:lnTo>
                  <a:lnTo>
                    <a:pt x="31581" y="145080"/>
                  </a:lnTo>
                  <a:lnTo>
                    <a:pt x="30792" y="140773"/>
                  </a:lnTo>
                  <a:lnTo>
                    <a:pt x="5633" y="83365"/>
                  </a:lnTo>
                  <a:lnTo>
                    <a:pt x="0" y="43483"/>
                  </a:lnTo>
                  <a:lnTo>
                    <a:pt x="4922" y="22168"/>
                  </a:lnTo>
                  <a:lnTo>
                    <a:pt x="9510" y="13209"/>
                  </a:lnTo>
                  <a:lnTo>
                    <a:pt x="17247" y="7236"/>
                  </a:lnTo>
                  <a:lnTo>
                    <a:pt x="38324" y="600"/>
                  </a:lnTo>
                  <a:lnTo>
                    <a:pt x="45815" y="0"/>
                  </a:lnTo>
                  <a:lnTo>
                    <a:pt x="50810" y="770"/>
                  </a:lnTo>
                  <a:lnTo>
                    <a:pt x="60799" y="5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11938" y="444302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22466" y="43693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32995" y="4421514"/>
              <a:ext cx="173245" cy="268286"/>
            </a:xfrm>
            <a:custGeom>
              <a:avLst/>
              <a:gdLst/>
              <a:ahLst/>
              <a:cxnLst/>
              <a:rect l="0" t="0" r="0" b="0"/>
              <a:pathLst>
                <a:path w="173245" h="268286">
                  <a:moveTo>
                    <a:pt x="126342" y="63626"/>
                  </a:moveTo>
                  <a:lnTo>
                    <a:pt x="137520" y="52447"/>
                  </a:lnTo>
                  <a:lnTo>
                    <a:pt x="139643" y="45645"/>
                  </a:lnTo>
                  <a:lnTo>
                    <a:pt x="138882" y="28728"/>
                  </a:lnTo>
                  <a:lnTo>
                    <a:pt x="128406" y="12631"/>
                  </a:lnTo>
                  <a:lnTo>
                    <a:pt x="120699" y="5062"/>
                  </a:lnTo>
                  <a:lnTo>
                    <a:pt x="112051" y="1187"/>
                  </a:lnTo>
                  <a:lnTo>
                    <a:pt x="93084" y="0"/>
                  </a:lnTo>
                  <a:lnTo>
                    <a:pt x="62675" y="11498"/>
                  </a:lnTo>
                  <a:lnTo>
                    <a:pt x="48132" y="26420"/>
                  </a:lnTo>
                  <a:lnTo>
                    <a:pt x="42617" y="35312"/>
                  </a:lnTo>
                  <a:lnTo>
                    <a:pt x="39607" y="54551"/>
                  </a:lnTo>
                  <a:lnTo>
                    <a:pt x="40443" y="64595"/>
                  </a:lnTo>
                  <a:lnTo>
                    <a:pt x="47610" y="81994"/>
                  </a:lnTo>
                  <a:lnTo>
                    <a:pt x="52797" y="89909"/>
                  </a:lnTo>
                  <a:lnTo>
                    <a:pt x="67919" y="101823"/>
                  </a:lnTo>
                  <a:lnTo>
                    <a:pt x="76864" y="106638"/>
                  </a:lnTo>
                  <a:lnTo>
                    <a:pt x="85168" y="107508"/>
                  </a:lnTo>
                  <a:lnTo>
                    <a:pt x="100633" y="102236"/>
                  </a:lnTo>
                  <a:lnTo>
                    <a:pt x="122493" y="86114"/>
                  </a:lnTo>
                  <a:lnTo>
                    <a:pt x="129625" y="84467"/>
                  </a:lnTo>
                  <a:lnTo>
                    <a:pt x="136719" y="85709"/>
                  </a:lnTo>
                  <a:lnTo>
                    <a:pt x="143789" y="88876"/>
                  </a:lnTo>
                  <a:lnTo>
                    <a:pt x="154762" y="104874"/>
                  </a:lnTo>
                  <a:lnTo>
                    <a:pt x="162370" y="127582"/>
                  </a:lnTo>
                  <a:lnTo>
                    <a:pt x="173244" y="188453"/>
                  </a:lnTo>
                  <a:lnTo>
                    <a:pt x="171694" y="221104"/>
                  </a:lnTo>
                  <a:lnTo>
                    <a:pt x="163825" y="253006"/>
                  </a:lnTo>
                  <a:lnTo>
                    <a:pt x="157180" y="260069"/>
                  </a:lnTo>
                  <a:lnTo>
                    <a:pt x="137319" y="267917"/>
                  </a:lnTo>
                  <a:lnTo>
                    <a:pt x="116012" y="268285"/>
                  </a:lnTo>
                  <a:lnTo>
                    <a:pt x="54791" y="264275"/>
                  </a:lnTo>
                  <a:lnTo>
                    <a:pt x="0" y="263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25829" y="4200870"/>
              <a:ext cx="165136" cy="284271"/>
            </a:xfrm>
            <a:custGeom>
              <a:avLst/>
              <a:gdLst/>
              <a:ahLst/>
              <a:cxnLst/>
              <a:rect l="0" t="0" r="0" b="0"/>
              <a:pathLst>
                <a:path w="165136" h="284271">
                  <a:moveTo>
                    <a:pt x="7207" y="0"/>
                  </a:moveTo>
                  <a:lnTo>
                    <a:pt x="10327" y="42692"/>
                  </a:lnTo>
                  <a:lnTo>
                    <a:pt x="16272" y="95521"/>
                  </a:lnTo>
                  <a:lnTo>
                    <a:pt x="17302" y="145156"/>
                  </a:lnTo>
                  <a:lnTo>
                    <a:pt x="24886" y="205924"/>
                  </a:lnTo>
                  <a:lnTo>
                    <a:pt x="24477" y="259869"/>
                  </a:lnTo>
                  <a:lnTo>
                    <a:pt x="22230" y="271512"/>
                  </a:lnTo>
                  <a:lnTo>
                    <a:pt x="18392" y="276934"/>
                  </a:lnTo>
                  <a:lnTo>
                    <a:pt x="13494" y="278210"/>
                  </a:lnTo>
                  <a:lnTo>
                    <a:pt x="7888" y="276720"/>
                  </a:lnTo>
                  <a:lnTo>
                    <a:pt x="4151" y="271048"/>
                  </a:lnTo>
                  <a:lnTo>
                    <a:pt x="0" y="252267"/>
                  </a:lnTo>
                  <a:lnTo>
                    <a:pt x="3252" y="220975"/>
                  </a:lnTo>
                  <a:lnTo>
                    <a:pt x="11688" y="203106"/>
                  </a:lnTo>
                  <a:lnTo>
                    <a:pt x="17213" y="195066"/>
                  </a:lnTo>
                  <a:lnTo>
                    <a:pt x="25577" y="189705"/>
                  </a:lnTo>
                  <a:lnTo>
                    <a:pt x="47347" y="183749"/>
                  </a:lnTo>
                  <a:lnTo>
                    <a:pt x="80321" y="185986"/>
                  </a:lnTo>
                  <a:lnTo>
                    <a:pt x="98584" y="194184"/>
                  </a:lnTo>
                  <a:lnTo>
                    <a:pt x="129372" y="218512"/>
                  </a:lnTo>
                  <a:lnTo>
                    <a:pt x="150899" y="244509"/>
                  </a:lnTo>
                  <a:lnTo>
                    <a:pt x="158808" y="261139"/>
                  </a:lnTo>
                  <a:lnTo>
                    <a:pt x="16513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64663" y="4221927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2195" y="52050"/>
                  </a:lnTo>
                  <a:lnTo>
                    <a:pt x="650" y="101990"/>
                  </a:lnTo>
                  <a:lnTo>
                    <a:pt x="192" y="149542"/>
                  </a:lnTo>
                  <a:lnTo>
                    <a:pt x="38" y="21242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80435" y="431668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3940" y="4268"/>
                  </a:lnTo>
                  <a:lnTo>
                    <a:pt x="72532" y="843"/>
                  </a:lnTo>
                  <a:lnTo>
                    <a:pt x="34358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044470" y="2158342"/>
            <a:ext cx="547712" cy="270696"/>
            <a:chOff x="2044470" y="2158342"/>
            <a:chExt cx="547712" cy="270696"/>
          </a:xfrm>
        </p:grpSpPr>
        <p:sp>
          <p:nvSpPr>
            <p:cNvPr id="141" name="Freeform 140"/>
            <p:cNvSpPr/>
            <p:nvPr/>
          </p:nvSpPr>
          <p:spPr>
            <a:xfrm>
              <a:off x="2044470" y="2189927"/>
              <a:ext cx="187572" cy="239111"/>
            </a:xfrm>
            <a:custGeom>
              <a:avLst/>
              <a:gdLst/>
              <a:ahLst/>
              <a:cxnLst/>
              <a:rect l="0" t="0" r="0" b="0"/>
              <a:pathLst>
                <a:path w="187572" h="239111">
                  <a:moveTo>
                    <a:pt x="50701" y="0"/>
                  </a:moveTo>
                  <a:lnTo>
                    <a:pt x="39522" y="11178"/>
                  </a:lnTo>
                  <a:lnTo>
                    <a:pt x="34034" y="29145"/>
                  </a:lnTo>
                  <a:lnTo>
                    <a:pt x="22986" y="92312"/>
                  </a:lnTo>
                  <a:lnTo>
                    <a:pt x="16760" y="144490"/>
                  </a:lnTo>
                  <a:lnTo>
                    <a:pt x="2427" y="200828"/>
                  </a:lnTo>
                  <a:lnTo>
                    <a:pt x="0" y="226517"/>
                  </a:lnTo>
                  <a:lnTo>
                    <a:pt x="4032" y="234070"/>
                  </a:lnTo>
                  <a:lnTo>
                    <a:pt x="11399" y="237935"/>
                  </a:lnTo>
                  <a:lnTo>
                    <a:pt x="32063" y="239110"/>
                  </a:lnTo>
                  <a:lnTo>
                    <a:pt x="83457" y="230332"/>
                  </a:lnTo>
                  <a:lnTo>
                    <a:pt x="138669" y="217333"/>
                  </a:lnTo>
                  <a:lnTo>
                    <a:pt x="160378" y="216695"/>
                  </a:lnTo>
                  <a:lnTo>
                    <a:pt x="18757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074114" y="229521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5635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105699" y="215834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326798" y="2284683"/>
              <a:ext cx="115814" cy="126344"/>
            </a:xfrm>
            <a:custGeom>
              <a:avLst/>
              <a:gdLst/>
              <a:ahLst/>
              <a:cxnLst/>
              <a:rect l="0" t="0" r="0" b="0"/>
              <a:pathLst>
                <a:path w="115814" h="126344">
                  <a:moveTo>
                    <a:pt x="115813" y="0"/>
                  </a:moveTo>
                  <a:lnTo>
                    <a:pt x="52480" y="63334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58383" y="2305741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5" y="24046"/>
                  </a:lnTo>
                  <a:lnTo>
                    <a:pt x="41545" y="7576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58425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79481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3158549" y="1891966"/>
            <a:ext cx="3509234" cy="662986"/>
            <a:chOff x="3158549" y="1891966"/>
            <a:chExt cx="3509234" cy="662986"/>
          </a:xfrm>
        </p:grpSpPr>
        <p:sp>
          <p:nvSpPr>
            <p:cNvPr id="149" name="Freeform 148"/>
            <p:cNvSpPr/>
            <p:nvPr/>
          </p:nvSpPr>
          <p:spPr>
            <a:xfrm>
              <a:off x="3243211" y="1989886"/>
              <a:ext cx="10095" cy="147400"/>
            </a:xfrm>
            <a:custGeom>
              <a:avLst/>
              <a:gdLst/>
              <a:ahLst/>
              <a:cxnLst/>
              <a:rect l="0" t="0" r="0" b="0"/>
              <a:pathLst>
                <a:path w="10095" h="147400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1009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58549" y="2189927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220448" y="11178"/>
                  </a:lnTo>
                  <a:lnTo>
                    <a:pt x="202482" y="16667"/>
                  </a:lnTo>
                  <a:lnTo>
                    <a:pt x="180069" y="21445"/>
                  </a:lnTo>
                  <a:lnTo>
                    <a:pt x="120895" y="44519"/>
                  </a:lnTo>
                  <a:lnTo>
                    <a:pt x="59062" y="5944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229656" y="2326798"/>
              <a:ext cx="166370" cy="202954"/>
            </a:xfrm>
            <a:custGeom>
              <a:avLst/>
              <a:gdLst/>
              <a:ahLst/>
              <a:cxnLst/>
              <a:rect l="0" t="0" r="0" b="0"/>
              <a:pathLst>
                <a:path w="166370" h="202954">
                  <a:moveTo>
                    <a:pt x="118406" y="0"/>
                  </a:moveTo>
                  <a:lnTo>
                    <a:pt x="59789" y="0"/>
                  </a:lnTo>
                  <a:lnTo>
                    <a:pt x="39321" y="6239"/>
                  </a:lnTo>
                  <a:lnTo>
                    <a:pt x="30588" y="11178"/>
                  </a:lnTo>
                  <a:lnTo>
                    <a:pt x="17765" y="26025"/>
                  </a:lnTo>
                  <a:lnTo>
                    <a:pt x="0" y="64152"/>
                  </a:lnTo>
                  <a:lnTo>
                    <a:pt x="864" y="69674"/>
                  </a:lnTo>
                  <a:lnTo>
                    <a:pt x="4950" y="72185"/>
                  </a:lnTo>
                  <a:lnTo>
                    <a:pt x="18848" y="71856"/>
                  </a:lnTo>
                  <a:lnTo>
                    <a:pt x="72107" y="64545"/>
                  </a:lnTo>
                  <a:lnTo>
                    <a:pt x="92369" y="70021"/>
                  </a:lnTo>
                  <a:lnTo>
                    <a:pt x="139024" y="93102"/>
                  </a:lnTo>
                  <a:lnTo>
                    <a:pt x="155255" y="109229"/>
                  </a:lnTo>
                  <a:lnTo>
                    <a:pt x="164029" y="131214"/>
                  </a:lnTo>
                  <a:lnTo>
                    <a:pt x="166369" y="143628"/>
                  </a:lnTo>
                  <a:lnTo>
                    <a:pt x="162729" y="163660"/>
                  </a:lnTo>
                  <a:lnTo>
                    <a:pt x="158484" y="172277"/>
                  </a:lnTo>
                  <a:lnTo>
                    <a:pt x="144407" y="184972"/>
                  </a:lnTo>
                  <a:lnTo>
                    <a:pt x="106774" y="202654"/>
                  </a:lnTo>
                  <a:lnTo>
                    <a:pt x="96613" y="202953"/>
                  </a:lnTo>
                  <a:lnTo>
                    <a:pt x="34178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695502" y="221098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95502" y="230574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085057" y="2192122"/>
              <a:ext cx="758053" cy="18777"/>
            </a:xfrm>
            <a:custGeom>
              <a:avLst/>
              <a:gdLst/>
              <a:ahLst/>
              <a:cxnLst/>
              <a:rect l="0" t="0" r="0" b="0"/>
              <a:pathLst>
                <a:path w="758053" h="18777">
                  <a:moveTo>
                    <a:pt x="0" y="8333"/>
                  </a:moveTo>
                  <a:lnTo>
                    <a:pt x="37477" y="0"/>
                  </a:lnTo>
                  <a:lnTo>
                    <a:pt x="72326" y="1575"/>
                  </a:lnTo>
                  <a:lnTo>
                    <a:pt x="132309" y="6999"/>
                  </a:lnTo>
                  <a:lnTo>
                    <a:pt x="185692" y="7938"/>
                  </a:lnTo>
                  <a:lnTo>
                    <a:pt x="238553" y="8216"/>
                  </a:lnTo>
                  <a:lnTo>
                    <a:pt x="296850" y="8299"/>
                  </a:lnTo>
                  <a:lnTo>
                    <a:pt x="352987" y="8323"/>
                  </a:lnTo>
                  <a:lnTo>
                    <a:pt x="412255" y="8331"/>
                  </a:lnTo>
                  <a:lnTo>
                    <a:pt x="474269" y="13922"/>
                  </a:lnTo>
                  <a:lnTo>
                    <a:pt x="531508" y="17398"/>
                  </a:lnTo>
                  <a:lnTo>
                    <a:pt x="585513" y="18428"/>
                  </a:lnTo>
                  <a:lnTo>
                    <a:pt x="647757" y="18776"/>
                  </a:lnTo>
                  <a:lnTo>
                    <a:pt x="701993" y="15725"/>
                  </a:lnTo>
                  <a:lnTo>
                    <a:pt x="758052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187857" y="1891966"/>
              <a:ext cx="255170" cy="266962"/>
            </a:xfrm>
            <a:custGeom>
              <a:avLst/>
              <a:gdLst/>
              <a:ahLst/>
              <a:cxnLst/>
              <a:rect l="0" t="0" r="0" b="0"/>
              <a:pathLst>
                <a:path w="255170" h="266962">
                  <a:moveTo>
                    <a:pt x="55127" y="13692"/>
                  </a:moveTo>
                  <a:lnTo>
                    <a:pt x="43949" y="24870"/>
                  </a:lnTo>
                  <a:lnTo>
                    <a:pt x="14694" y="81320"/>
                  </a:lnTo>
                  <a:lnTo>
                    <a:pt x="9455" y="82174"/>
                  </a:lnTo>
                  <a:lnTo>
                    <a:pt x="4791" y="78064"/>
                  </a:lnTo>
                  <a:lnTo>
                    <a:pt x="513" y="70644"/>
                  </a:lnTo>
                  <a:lnTo>
                    <a:pt x="0" y="62189"/>
                  </a:lnTo>
                  <a:lnTo>
                    <a:pt x="5670" y="43435"/>
                  </a:lnTo>
                  <a:lnTo>
                    <a:pt x="22016" y="18735"/>
                  </a:lnTo>
                  <a:lnTo>
                    <a:pt x="47266" y="2188"/>
                  </a:lnTo>
                  <a:lnTo>
                    <a:pt x="69961" y="0"/>
                  </a:lnTo>
                  <a:lnTo>
                    <a:pt x="117069" y="8127"/>
                  </a:lnTo>
                  <a:lnTo>
                    <a:pt x="138809" y="23697"/>
                  </a:lnTo>
                  <a:lnTo>
                    <a:pt x="157830" y="46214"/>
                  </a:lnTo>
                  <a:lnTo>
                    <a:pt x="183714" y="106954"/>
                  </a:lnTo>
                  <a:lnTo>
                    <a:pt x="189544" y="145180"/>
                  </a:lnTo>
                  <a:lnTo>
                    <a:pt x="185681" y="180553"/>
                  </a:lnTo>
                  <a:lnTo>
                    <a:pt x="171539" y="213261"/>
                  </a:lnTo>
                  <a:lnTo>
                    <a:pt x="152530" y="239589"/>
                  </a:lnTo>
                  <a:lnTo>
                    <a:pt x="126491" y="262208"/>
                  </a:lnTo>
                  <a:lnTo>
                    <a:pt x="116741" y="265937"/>
                  </a:lnTo>
                  <a:lnTo>
                    <a:pt x="96549" y="266961"/>
                  </a:lnTo>
                  <a:lnTo>
                    <a:pt x="65450" y="260960"/>
                  </a:lnTo>
                  <a:lnTo>
                    <a:pt x="59670" y="254576"/>
                  </a:lnTo>
                  <a:lnTo>
                    <a:pt x="56986" y="245641"/>
                  </a:lnTo>
                  <a:lnTo>
                    <a:pt x="56366" y="235005"/>
                  </a:lnTo>
                  <a:lnTo>
                    <a:pt x="59463" y="226744"/>
                  </a:lnTo>
                  <a:lnTo>
                    <a:pt x="72262" y="214447"/>
                  </a:lnTo>
                  <a:lnTo>
                    <a:pt x="99199" y="200946"/>
                  </a:lnTo>
                  <a:lnTo>
                    <a:pt x="122288" y="199471"/>
                  </a:lnTo>
                  <a:lnTo>
                    <a:pt x="175238" y="202467"/>
                  </a:lnTo>
                  <a:lnTo>
                    <a:pt x="230172" y="208321"/>
                  </a:lnTo>
                  <a:lnTo>
                    <a:pt x="255169" y="203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477594" y="1921125"/>
              <a:ext cx="256277" cy="213048"/>
            </a:xfrm>
            <a:custGeom>
              <a:avLst/>
              <a:gdLst/>
              <a:ahLst/>
              <a:cxnLst/>
              <a:rect l="0" t="0" r="0" b="0"/>
              <a:pathLst>
                <a:path w="256277" h="213048">
                  <a:moveTo>
                    <a:pt x="144416" y="5590"/>
                  </a:moveTo>
                  <a:lnTo>
                    <a:pt x="127648" y="0"/>
                  </a:lnTo>
                  <a:lnTo>
                    <a:pt x="94864" y="2114"/>
                  </a:lnTo>
                  <a:lnTo>
                    <a:pt x="75210" y="10284"/>
                  </a:lnTo>
                  <a:lnTo>
                    <a:pt x="43528" y="34593"/>
                  </a:lnTo>
                  <a:lnTo>
                    <a:pt x="15910" y="70330"/>
                  </a:lnTo>
                  <a:lnTo>
                    <a:pt x="3135" y="101981"/>
                  </a:lnTo>
                  <a:lnTo>
                    <a:pt x="0" y="139305"/>
                  </a:lnTo>
                  <a:lnTo>
                    <a:pt x="3412" y="162115"/>
                  </a:lnTo>
                  <a:lnTo>
                    <a:pt x="11947" y="180831"/>
                  </a:lnTo>
                  <a:lnTo>
                    <a:pt x="17499" y="189098"/>
                  </a:lnTo>
                  <a:lnTo>
                    <a:pt x="36146" y="201403"/>
                  </a:lnTo>
                  <a:lnTo>
                    <a:pt x="61201" y="209601"/>
                  </a:lnTo>
                  <a:lnTo>
                    <a:pt x="105852" y="213047"/>
                  </a:lnTo>
                  <a:lnTo>
                    <a:pt x="143518" y="206008"/>
                  </a:lnTo>
                  <a:lnTo>
                    <a:pt x="205851" y="182270"/>
                  </a:lnTo>
                  <a:lnTo>
                    <a:pt x="221633" y="168342"/>
                  </a:lnTo>
                  <a:lnTo>
                    <a:pt x="251334" y="119482"/>
                  </a:lnTo>
                  <a:lnTo>
                    <a:pt x="256276" y="94423"/>
                  </a:lnTo>
                  <a:lnTo>
                    <a:pt x="253469" y="59597"/>
                  </a:lnTo>
                  <a:lnTo>
                    <a:pt x="242017" y="40901"/>
                  </a:lnTo>
                  <a:lnTo>
                    <a:pt x="225229" y="25963"/>
                  </a:lnTo>
                  <a:lnTo>
                    <a:pt x="197216" y="12146"/>
                  </a:lnTo>
                  <a:lnTo>
                    <a:pt x="165473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253513" y="2305741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2723" y="37477"/>
                  </a:lnTo>
                  <a:lnTo>
                    <a:pt x="10961" y="88901"/>
                  </a:lnTo>
                  <a:lnTo>
                    <a:pt x="9444" y="142949"/>
                  </a:lnTo>
                  <a:lnTo>
                    <a:pt x="2212" y="18863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335242" y="2337326"/>
              <a:ext cx="210226" cy="217626"/>
            </a:xfrm>
            <a:custGeom>
              <a:avLst/>
              <a:gdLst/>
              <a:ahLst/>
              <a:cxnLst/>
              <a:rect l="0" t="0" r="0" b="0"/>
              <a:pathLst>
                <a:path w="210226" h="217626">
                  <a:moveTo>
                    <a:pt x="139369" y="10528"/>
                  </a:moveTo>
                  <a:lnTo>
                    <a:pt x="122602" y="4939"/>
                  </a:lnTo>
                  <a:lnTo>
                    <a:pt x="105011" y="8434"/>
                  </a:lnTo>
                  <a:lnTo>
                    <a:pt x="44369" y="42855"/>
                  </a:lnTo>
                  <a:lnTo>
                    <a:pt x="25787" y="57651"/>
                  </a:lnTo>
                  <a:lnTo>
                    <a:pt x="8749" y="86882"/>
                  </a:lnTo>
                  <a:lnTo>
                    <a:pt x="207" y="111534"/>
                  </a:lnTo>
                  <a:lnTo>
                    <a:pt x="0" y="151720"/>
                  </a:lnTo>
                  <a:lnTo>
                    <a:pt x="12937" y="187674"/>
                  </a:lnTo>
                  <a:lnTo>
                    <a:pt x="28195" y="203513"/>
                  </a:lnTo>
                  <a:lnTo>
                    <a:pt x="37177" y="209375"/>
                  </a:lnTo>
                  <a:lnTo>
                    <a:pt x="72175" y="217625"/>
                  </a:lnTo>
                  <a:lnTo>
                    <a:pt x="95467" y="213315"/>
                  </a:lnTo>
                  <a:lnTo>
                    <a:pt x="125191" y="197735"/>
                  </a:lnTo>
                  <a:lnTo>
                    <a:pt x="186825" y="150774"/>
                  </a:lnTo>
                  <a:lnTo>
                    <a:pt x="203473" y="124222"/>
                  </a:lnTo>
                  <a:lnTo>
                    <a:pt x="210225" y="88539"/>
                  </a:lnTo>
                  <a:lnTo>
                    <a:pt x="206637" y="53920"/>
                  </a:lnTo>
                  <a:lnTo>
                    <a:pt x="198122" y="35273"/>
                  </a:lnTo>
                  <a:lnTo>
                    <a:pt x="192576" y="27025"/>
                  </a:lnTo>
                  <a:lnTo>
                    <a:pt x="177054" y="14741"/>
                  </a:lnTo>
                  <a:lnTo>
                    <a:pt x="1393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94719" y="2337326"/>
              <a:ext cx="202206" cy="207426"/>
            </a:xfrm>
            <a:custGeom>
              <a:avLst/>
              <a:gdLst/>
              <a:ahLst/>
              <a:cxnLst/>
              <a:rect l="0" t="0" r="0" b="0"/>
              <a:pathLst>
                <a:path w="202206" h="207426">
                  <a:moveTo>
                    <a:pt x="100990" y="0"/>
                  </a:moveTo>
                  <a:lnTo>
                    <a:pt x="57028" y="14654"/>
                  </a:lnTo>
                  <a:lnTo>
                    <a:pt x="40118" y="27570"/>
                  </a:lnTo>
                  <a:lnTo>
                    <a:pt x="10197" y="70047"/>
                  </a:lnTo>
                  <a:lnTo>
                    <a:pt x="0" y="115381"/>
                  </a:lnTo>
                  <a:lnTo>
                    <a:pt x="2567" y="154680"/>
                  </a:lnTo>
                  <a:lnTo>
                    <a:pt x="10843" y="174422"/>
                  </a:lnTo>
                  <a:lnTo>
                    <a:pt x="16326" y="182962"/>
                  </a:lnTo>
                  <a:lnTo>
                    <a:pt x="31776" y="195570"/>
                  </a:lnTo>
                  <a:lnTo>
                    <a:pt x="51511" y="203903"/>
                  </a:lnTo>
                  <a:lnTo>
                    <a:pt x="87760" y="207425"/>
                  </a:lnTo>
                  <a:lnTo>
                    <a:pt x="121247" y="200409"/>
                  </a:lnTo>
                  <a:lnTo>
                    <a:pt x="160884" y="177671"/>
                  </a:lnTo>
                  <a:lnTo>
                    <a:pt x="191590" y="150649"/>
                  </a:lnTo>
                  <a:lnTo>
                    <a:pt x="199749" y="130516"/>
                  </a:lnTo>
                  <a:lnTo>
                    <a:pt x="202205" y="107140"/>
                  </a:lnTo>
                  <a:lnTo>
                    <a:pt x="199397" y="85052"/>
                  </a:lnTo>
                  <a:lnTo>
                    <a:pt x="191130" y="66657"/>
                  </a:lnTo>
                  <a:lnTo>
                    <a:pt x="185650" y="58476"/>
                  </a:lnTo>
                  <a:lnTo>
                    <a:pt x="170203" y="46267"/>
                  </a:lnTo>
                  <a:lnTo>
                    <a:pt x="150469" y="38110"/>
                  </a:lnTo>
                  <a:lnTo>
                    <a:pt x="10099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327419" y="2168870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1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316891" y="227415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6" y="0"/>
                  </a:lnTo>
                  <a:lnTo>
                    <a:pt x="4986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05964" y="2010943"/>
              <a:ext cx="258451" cy="351387"/>
            </a:xfrm>
            <a:custGeom>
              <a:avLst/>
              <a:gdLst/>
              <a:ahLst/>
              <a:cxnLst/>
              <a:rect l="0" t="0" r="0" b="0"/>
              <a:pathLst>
                <a:path w="258451" h="351387">
                  <a:moveTo>
                    <a:pt x="68937" y="0"/>
                  </a:moveTo>
                  <a:lnTo>
                    <a:pt x="33021" y="59940"/>
                  </a:lnTo>
                  <a:lnTo>
                    <a:pt x="2402" y="108419"/>
                  </a:lnTo>
                  <a:lnTo>
                    <a:pt x="3491" y="98099"/>
                  </a:lnTo>
                  <a:lnTo>
                    <a:pt x="10994" y="84153"/>
                  </a:lnTo>
                  <a:lnTo>
                    <a:pt x="51459" y="33774"/>
                  </a:lnTo>
                  <a:lnTo>
                    <a:pt x="60794" y="26025"/>
                  </a:lnTo>
                  <a:lnTo>
                    <a:pt x="83645" y="17416"/>
                  </a:lnTo>
                  <a:lnTo>
                    <a:pt x="108230" y="14759"/>
                  </a:lnTo>
                  <a:lnTo>
                    <a:pt x="130855" y="17478"/>
                  </a:lnTo>
                  <a:lnTo>
                    <a:pt x="149489" y="25705"/>
                  </a:lnTo>
                  <a:lnTo>
                    <a:pt x="180515" y="50051"/>
                  </a:lnTo>
                  <a:lnTo>
                    <a:pt x="196494" y="81640"/>
                  </a:lnTo>
                  <a:lnTo>
                    <a:pt x="203968" y="134236"/>
                  </a:lnTo>
                  <a:lnTo>
                    <a:pt x="202325" y="186566"/>
                  </a:lnTo>
                  <a:lnTo>
                    <a:pt x="186632" y="247833"/>
                  </a:lnTo>
                  <a:lnTo>
                    <a:pt x="159559" y="285737"/>
                  </a:lnTo>
                  <a:lnTo>
                    <a:pt x="117743" y="327529"/>
                  </a:lnTo>
                  <a:lnTo>
                    <a:pt x="68432" y="350176"/>
                  </a:lnTo>
                  <a:lnTo>
                    <a:pt x="47656" y="351386"/>
                  </a:lnTo>
                  <a:lnTo>
                    <a:pt x="37202" y="350071"/>
                  </a:lnTo>
                  <a:lnTo>
                    <a:pt x="19348" y="339250"/>
                  </a:lnTo>
                  <a:lnTo>
                    <a:pt x="11311" y="331452"/>
                  </a:lnTo>
                  <a:lnTo>
                    <a:pt x="2382" y="310308"/>
                  </a:lnTo>
                  <a:lnTo>
                    <a:pt x="0" y="298119"/>
                  </a:lnTo>
                  <a:lnTo>
                    <a:pt x="753" y="287653"/>
                  </a:lnTo>
                  <a:lnTo>
                    <a:pt x="7828" y="269785"/>
                  </a:lnTo>
                  <a:lnTo>
                    <a:pt x="21891" y="257165"/>
                  </a:lnTo>
                  <a:lnTo>
                    <a:pt x="42179" y="247656"/>
                  </a:lnTo>
                  <a:lnTo>
                    <a:pt x="102863" y="235140"/>
                  </a:lnTo>
                  <a:lnTo>
                    <a:pt x="165586" y="232321"/>
                  </a:lnTo>
                  <a:lnTo>
                    <a:pt x="220696" y="231764"/>
                  </a:lnTo>
                  <a:lnTo>
                    <a:pt x="25845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076089" y="2047467"/>
              <a:ext cx="285948" cy="304930"/>
            </a:xfrm>
            <a:custGeom>
              <a:avLst/>
              <a:gdLst/>
              <a:ahLst/>
              <a:cxnLst/>
              <a:rect l="0" t="0" r="0" b="0"/>
              <a:pathLst>
                <a:path w="285948" h="304930">
                  <a:moveTo>
                    <a:pt x="177838" y="5590"/>
                  </a:moveTo>
                  <a:lnTo>
                    <a:pt x="161070" y="0"/>
                  </a:lnTo>
                  <a:lnTo>
                    <a:pt x="143479" y="376"/>
                  </a:lnTo>
                  <a:lnTo>
                    <a:pt x="123963" y="5612"/>
                  </a:lnTo>
                  <a:lnTo>
                    <a:pt x="85958" y="28038"/>
                  </a:lnTo>
                  <a:lnTo>
                    <a:pt x="49985" y="66176"/>
                  </a:lnTo>
                  <a:lnTo>
                    <a:pt x="24725" y="118769"/>
                  </a:lnTo>
                  <a:lnTo>
                    <a:pt x="4657" y="174218"/>
                  </a:lnTo>
                  <a:lnTo>
                    <a:pt x="0" y="230232"/>
                  </a:lnTo>
                  <a:lnTo>
                    <a:pt x="5602" y="252050"/>
                  </a:lnTo>
                  <a:lnTo>
                    <a:pt x="28263" y="290709"/>
                  </a:lnTo>
                  <a:lnTo>
                    <a:pt x="37177" y="297445"/>
                  </a:lnTo>
                  <a:lnTo>
                    <a:pt x="59560" y="304929"/>
                  </a:lnTo>
                  <a:lnTo>
                    <a:pt x="92880" y="303553"/>
                  </a:lnTo>
                  <a:lnTo>
                    <a:pt x="143986" y="291437"/>
                  </a:lnTo>
                  <a:lnTo>
                    <a:pt x="196021" y="267727"/>
                  </a:lnTo>
                  <a:lnTo>
                    <a:pt x="234852" y="240514"/>
                  </a:lnTo>
                  <a:lnTo>
                    <a:pt x="263883" y="204203"/>
                  </a:lnTo>
                  <a:lnTo>
                    <a:pt x="285947" y="147211"/>
                  </a:lnTo>
                  <a:lnTo>
                    <a:pt x="283988" y="120395"/>
                  </a:lnTo>
                  <a:lnTo>
                    <a:pt x="275319" y="95219"/>
                  </a:lnTo>
                  <a:lnTo>
                    <a:pt x="247570" y="56873"/>
                  </a:lnTo>
                  <a:lnTo>
                    <a:pt x="228717" y="38911"/>
                  </a:lnTo>
                  <a:lnTo>
                    <a:pt x="194257" y="20967"/>
                  </a:lnTo>
                  <a:lnTo>
                    <a:pt x="177838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408634" y="2021471"/>
              <a:ext cx="76921" cy="106181"/>
            </a:xfrm>
            <a:custGeom>
              <a:avLst/>
              <a:gdLst/>
              <a:ahLst/>
              <a:cxnLst/>
              <a:rect l="0" t="0" r="0" b="0"/>
              <a:pathLst>
                <a:path w="76921" h="106181">
                  <a:moveTo>
                    <a:pt x="76920" y="21057"/>
                  </a:moveTo>
                  <a:lnTo>
                    <a:pt x="65742" y="9879"/>
                  </a:lnTo>
                  <a:lnTo>
                    <a:pt x="58939" y="8925"/>
                  </a:lnTo>
                  <a:lnTo>
                    <a:pt x="42022" y="14105"/>
                  </a:lnTo>
                  <a:lnTo>
                    <a:pt x="18357" y="30176"/>
                  </a:lnTo>
                  <a:lnTo>
                    <a:pt x="2116" y="55344"/>
                  </a:lnTo>
                  <a:lnTo>
                    <a:pt x="0" y="74901"/>
                  </a:lnTo>
                  <a:lnTo>
                    <a:pt x="1074" y="85029"/>
                  </a:lnTo>
                  <a:lnTo>
                    <a:pt x="5299" y="92951"/>
                  </a:lnTo>
                  <a:lnTo>
                    <a:pt x="19352" y="104872"/>
                  </a:lnTo>
                  <a:lnTo>
                    <a:pt x="28013" y="106180"/>
                  </a:lnTo>
                  <a:lnTo>
                    <a:pt x="46995" y="101393"/>
                  </a:lnTo>
                  <a:lnTo>
                    <a:pt x="60890" y="88348"/>
                  </a:lnTo>
                  <a:lnTo>
                    <a:pt x="66234" y="79955"/>
                  </a:lnTo>
                  <a:lnTo>
                    <a:pt x="73754" y="45787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453969" y="2032000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178984" y="0"/>
                  </a:moveTo>
                  <a:lnTo>
                    <a:pt x="159855" y="55044"/>
                  </a:lnTo>
                  <a:lnTo>
                    <a:pt x="135864" y="106452"/>
                  </a:lnTo>
                  <a:lnTo>
                    <a:pt x="108595" y="167257"/>
                  </a:lnTo>
                  <a:lnTo>
                    <a:pt x="87678" y="218273"/>
                  </a:lnTo>
                  <a:lnTo>
                    <a:pt x="66663" y="270434"/>
                  </a:lnTo>
                  <a:lnTo>
                    <a:pt x="38601" y="330886"/>
                  </a:lnTo>
                  <a:lnTo>
                    <a:pt x="9098" y="38876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578522" y="2316269"/>
              <a:ext cx="89261" cy="93582"/>
            </a:xfrm>
            <a:custGeom>
              <a:avLst/>
              <a:gdLst/>
              <a:ahLst/>
              <a:cxnLst/>
              <a:rect l="0" t="0" r="0" b="0"/>
              <a:pathLst>
                <a:path w="89261" h="93582">
                  <a:moveTo>
                    <a:pt x="64960" y="0"/>
                  </a:moveTo>
                  <a:lnTo>
                    <a:pt x="42603" y="5589"/>
                  </a:lnTo>
                  <a:lnTo>
                    <a:pt x="25388" y="17692"/>
                  </a:lnTo>
                  <a:lnTo>
                    <a:pt x="11108" y="34769"/>
                  </a:lnTo>
                  <a:lnTo>
                    <a:pt x="861" y="54058"/>
                  </a:lnTo>
                  <a:lnTo>
                    <a:pt x="0" y="64114"/>
                  </a:lnTo>
                  <a:lnTo>
                    <a:pt x="5283" y="84647"/>
                  </a:lnTo>
                  <a:lnTo>
                    <a:pt x="11137" y="90357"/>
                  </a:lnTo>
                  <a:lnTo>
                    <a:pt x="18549" y="92993"/>
                  </a:lnTo>
                  <a:lnTo>
                    <a:pt x="27001" y="93581"/>
                  </a:lnTo>
                  <a:lnTo>
                    <a:pt x="42630" y="87995"/>
                  </a:lnTo>
                  <a:lnTo>
                    <a:pt x="71727" y="65345"/>
                  </a:lnTo>
                  <a:lnTo>
                    <a:pt x="87372" y="39639"/>
                  </a:lnTo>
                  <a:lnTo>
                    <a:pt x="89260" y="32275"/>
                  </a:lnTo>
                  <a:lnTo>
                    <a:pt x="8601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768161" y="2588124"/>
            <a:ext cx="1902971" cy="935102"/>
            <a:chOff x="2768161" y="2588124"/>
            <a:chExt cx="1902971" cy="935102"/>
          </a:xfrm>
        </p:grpSpPr>
        <p:pic>
          <p:nvPicPr>
            <p:cNvPr id="168" name="Picture 167" descr="NBK-4152-5dddc2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8161" y="2719872"/>
              <a:ext cx="928303" cy="8033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9" name="Picture 168" descr="NBK-4152-5ddecb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9593" y="2751458"/>
              <a:ext cx="279400" cy="6667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0" name="Picture 169" descr="NBK-4152-5ddefa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2681" y="2588124"/>
              <a:ext cx="1098451" cy="8617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42155" y="108001"/>
            <a:ext cx="3722265" cy="523709"/>
            <a:chOff x="242155" y="108001"/>
            <a:chExt cx="3722265" cy="523709"/>
          </a:xfrm>
        </p:grpSpPr>
        <p:sp>
          <p:nvSpPr>
            <p:cNvPr id="2" name="Freeform 1"/>
            <p:cNvSpPr/>
            <p:nvPr/>
          </p:nvSpPr>
          <p:spPr>
            <a:xfrm>
              <a:off x="284474" y="108001"/>
              <a:ext cx="284065" cy="414930"/>
            </a:xfrm>
            <a:custGeom>
              <a:avLst/>
              <a:gdLst/>
              <a:ahLst/>
              <a:cxnLst/>
              <a:rect l="0" t="0" r="0" b="0"/>
              <a:pathLst>
                <a:path w="284065" h="414930">
                  <a:moveTo>
                    <a:pt x="231422" y="60454"/>
                  </a:moveTo>
                  <a:lnTo>
                    <a:pt x="221847" y="36408"/>
                  </a:lnTo>
                  <a:lnTo>
                    <a:pt x="211178" y="22081"/>
                  </a:lnTo>
                  <a:lnTo>
                    <a:pt x="186429" y="6451"/>
                  </a:lnTo>
                  <a:lnTo>
                    <a:pt x="145691" y="0"/>
                  </a:lnTo>
                  <a:lnTo>
                    <a:pt x="102165" y="3677"/>
                  </a:lnTo>
                  <a:lnTo>
                    <a:pt x="76878" y="15333"/>
                  </a:lnTo>
                  <a:lnTo>
                    <a:pt x="37638" y="45822"/>
                  </a:lnTo>
                  <a:lnTo>
                    <a:pt x="20236" y="72887"/>
                  </a:lnTo>
                  <a:lnTo>
                    <a:pt x="5046" y="121878"/>
                  </a:lnTo>
                  <a:lnTo>
                    <a:pt x="832" y="179736"/>
                  </a:lnTo>
                  <a:lnTo>
                    <a:pt x="0" y="241554"/>
                  </a:lnTo>
                  <a:lnTo>
                    <a:pt x="6125" y="267285"/>
                  </a:lnTo>
                  <a:lnTo>
                    <a:pt x="28488" y="330410"/>
                  </a:lnTo>
                  <a:lnTo>
                    <a:pt x="53253" y="372442"/>
                  </a:lnTo>
                  <a:lnTo>
                    <a:pt x="68008" y="387459"/>
                  </a:lnTo>
                  <a:lnTo>
                    <a:pt x="97215" y="402490"/>
                  </a:lnTo>
                  <a:lnTo>
                    <a:pt x="148413" y="414929"/>
                  </a:lnTo>
                  <a:lnTo>
                    <a:pt x="186550" y="414269"/>
                  </a:lnTo>
                  <a:lnTo>
                    <a:pt x="241587" y="400329"/>
                  </a:lnTo>
                  <a:lnTo>
                    <a:pt x="284064" y="386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1369" y="365478"/>
              <a:ext cx="152099" cy="143586"/>
            </a:xfrm>
            <a:custGeom>
              <a:avLst/>
              <a:gdLst/>
              <a:ahLst/>
              <a:cxnLst/>
              <a:rect l="0" t="0" r="0" b="0"/>
              <a:pathLst>
                <a:path w="152099" h="143586">
                  <a:moveTo>
                    <a:pt x="91926" y="13547"/>
                  </a:moveTo>
                  <a:lnTo>
                    <a:pt x="75158" y="2369"/>
                  </a:lnTo>
                  <a:lnTo>
                    <a:pt x="57567" y="0"/>
                  </a:lnTo>
                  <a:lnTo>
                    <a:pt x="47963" y="1007"/>
                  </a:lnTo>
                  <a:lnTo>
                    <a:pt x="31053" y="8364"/>
                  </a:lnTo>
                  <a:lnTo>
                    <a:pt x="23268" y="13601"/>
                  </a:lnTo>
                  <a:lnTo>
                    <a:pt x="11498" y="28779"/>
                  </a:lnTo>
                  <a:lnTo>
                    <a:pt x="3538" y="48393"/>
                  </a:lnTo>
                  <a:lnTo>
                    <a:pt x="0" y="72708"/>
                  </a:lnTo>
                  <a:lnTo>
                    <a:pt x="4666" y="95993"/>
                  </a:lnTo>
                  <a:lnTo>
                    <a:pt x="9186" y="107116"/>
                  </a:lnTo>
                  <a:lnTo>
                    <a:pt x="23567" y="122594"/>
                  </a:lnTo>
                  <a:lnTo>
                    <a:pt x="61395" y="142062"/>
                  </a:lnTo>
                  <a:lnTo>
                    <a:pt x="84986" y="143585"/>
                  </a:lnTo>
                  <a:lnTo>
                    <a:pt x="108729" y="139192"/>
                  </a:lnTo>
                  <a:lnTo>
                    <a:pt x="127080" y="129441"/>
                  </a:lnTo>
                  <a:lnTo>
                    <a:pt x="139915" y="114189"/>
                  </a:lnTo>
                  <a:lnTo>
                    <a:pt x="148349" y="94542"/>
                  </a:lnTo>
                  <a:lnTo>
                    <a:pt x="152098" y="70212"/>
                  </a:lnTo>
                  <a:lnTo>
                    <a:pt x="147525" y="50040"/>
                  </a:lnTo>
                  <a:lnTo>
                    <a:pt x="143030" y="41385"/>
                  </a:lnTo>
                  <a:lnTo>
                    <a:pt x="128677" y="28649"/>
                  </a:lnTo>
                  <a:lnTo>
                    <a:pt x="107104" y="180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693" y="368852"/>
              <a:ext cx="146758" cy="129303"/>
            </a:xfrm>
            <a:custGeom>
              <a:avLst/>
              <a:gdLst/>
              <a:ahLst/>
              <a:cxnLst/>
              <a:rect l="0" t="0" r="0" b="0"/>
              <a:pathLst>
                <a:path w="146758" h="129303">
                  <a:moveTo>
                    <a:pt x="9887" y="31230"/>
                  </a:moveTo>
                  <a:lnTo>
                    <a:pt x="13006" y="73922"/>
                  </a:lnTo>
                  <a:lnTo>
                    <a:pt x="24541" y="121162"/>
                  </a:lnTo>
                  <a:lnTo>
                    <a:pt x="24336" y="127449"/>
                  </a:lnTo>
                  <a:lnTo>
                    <a:pt x="21859" y="129302"/>
                  </a:lnTo>
                  <a:lnTo>
                    <a:pt x="17868" y="128197"/>
                  </a:lnTo>
                  <a:lnTo>
                    <a:pt x="10315" y="117610"/>
                  </a:lnTo>
                  <a:lnTo>
                    <a:pt x="4228" y="100037"/>
                  </a:lnTo>
                  <a:lnTo>
                    <a:pt x="0" y="37143"/>
                  </a:lnTo>
                  <a:lnTo>
                    <a:pt x="3295" y="25813"/>
                  </a:lnTo>
                  <a:lnTo>
                    <a:pt x="16316" y="6986"/>
                  </a:lnTo>
                  <a:lnTo>
                    <a:pt x="24701" y="2199"/>
                  </a:lnTo>
                  <a:lnTo>
                    <a:pt x="43377" y="0"/>
                  </a:lnTo>
                  <a:lnTo>
                    <a:pt x="52101" y="3391"/>
                  </a:lnTo>
                  <a:lnTo>
                    <a:pt x="90156" y="38050"/>
                  </a:lnTo>
                  <a:lnTo>
                    <a:pt x="132680" y="95000"/>
                  </a:lnTo>
                  <a:lnTo>
                    <a:pt x="146757" y="125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5450" y="315854"/>
              <a:ext cx="131162" cy="168384"/>
            </a:xfrm>
            <a:custGeom>
              <a:avLst/>
              <a:gdLst/>
              <a:ahLst/>
              <a:cxnLst/>
              <a:rect l="0" t="0" r="0" b="0"/>
              <a:pathLst>
                <a:path w="131162" h="168384">
                  <a:moveTo>
                    <a:pt x="0" y="31586"/>
                  </a:moveTo>
                  <a:lnTo>
                    <a:pt x="34329" y="92459"/>
                  </a:lnTo>
                  <a:lnTo>
                    <a:pt x="70821" y="139789"/>
                  </a:lnTo>
                  <a:lnTo>
                    <a:pt x="75290" y="149345"/>
                  </a:lnTo>
                  <a:lnTo>
                    <a:pt x="89615" y="163082"/>
                  </a:lnTo>
                  <a:lnTo>
                    <a:pt x="98348" y="168383"/>
                  </a:lnTo>
                  <a:lnTo>
                    <a:pt x="105340" y="167238"/>
                  </a:lnTo>
                  <a:lnTo>
                    <a:pt x="111171" y="161795"/>
                  </a:lnTo>
                  <a:lnTo>
                    <a:pt x="116228" y="153487"/>
                  </a:lnTo>
                  <a:lnTo>
                    <a:pt x="125514" y="98126"/>
                  </a:lnTo>
                  <a:lnTo>
                    <a:pt x="131161" y="371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07842" y="334522"/>
              <a:ext cx="145095" cy="163170"/>
            </a:xfrm>
            <a:custGeom>
              <a:avLst/>
              <a:gdLst/>
              <a:ahLst/>
              <a:cxnLst/>
              <a:rect l="0" t="0" r="0" b="0"/>
              <a:pathLst>
                <a:path w="145095" h="163170">
                  <a:moveTo>
                    <a:pt x="18707" y="76089"/>
                  </a:moveTo>
                  <a:lnTo>
                    <a:pt x="77324" y="76089"/>
                  </a:lnTo>
                  <a:lnTo>
                    <a:pt x="112114" y="64911"/>
                  </a:lnTo>
                  <a:lnTo>
                    <a:pt x="139060" y="46780"/>
                  </a:lnTo>
                  <a:lnTo>
                    <a:pt x="143396" y="39002"/>
                  </a:lnTo>
                  <a:lnTo>
                    <a:pt x="145094" y="21002"/>
                  </a:lnTo>
                  <a:lnTo>
                    <a:pt x="141569" y="13628"/>
                  </a:lnTo>
                  <a:lnTo>
                    <a:pt x="128295" y="2315"/>
                  </a:lnTo>
                  <a:lnTo>
                    <a:pt x="119841" y="0"/>
                  </a:lnTo>
                  <a:lnTo>
                    <a:pt x="65214" y="1844"/>
                  </a:lnTo>
                  <a:lnTo>
                    <a:pt x="44836" y="8386"/>
                  </a:lnTo>
                  <a:lnTo>
                    <a:pt x="36126" y="13406"/>
                  </a:lnTo>
                  <a:lnTo>
                    <a:pt x="23329" y="28343"/>
                  </a:lnTo>
                  <a:lnTo>
                    <a:pt x="5582" y="72117"/>
                  </a:lnTo>
                  <a:lnTo>
                    <a:pt x="0" y="112087"/>
                  </a:lnTo>
                  <a:lnTo>
                    <a:pt x="4933" y="133422"/>
                  </a:lnTo>
                  <a:lnTo>
                    <a:pt x="9525" y="142387"/>
                  </a:lnTo>
                  <a:lnTo>
                    <a:pt x="23984" y="155468"/>
                  </a:lnTo>
                  <a:lnTo>
                    <a:pt x="39770" y="162841"/>
                  </a:lnTo>
                  <a:lnTo>
                    <a:pt x="45617" y="163169"/>
                  </a:lnTo>
                  <a:lnTo>
                    <a:pt x="60821" y="160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362" y="347440"/>
              <a:ext cx="94758" cy="161803"/>
            </a:xfrm>
            <a:custGeom>
              <a:avLst/>
              <a:gdLst/>
              <a:ahLst/>
              <a:cxnLst/>
              <a:rect l="0" t="0" r="0" b="0"/>
              <a:pathLst>
                <a:path w="94758" h="161803">
                  <a:moveTo>
                    <a:pt x="0" y="84228"/>
                  </a:moveTo>
                  <a:lnTo>
                    <a:pt x="19128" y="138103"/>
                  </a:lnTo>
                  <a:lnTo>
                    <a:pt x="31924" y="161802"/>
                  </a:lnTo>
                  <a:lnTo>
                    <a:pt x="27447" y="156140"/>
                  </a:lnTo>
                  <a:lnTo>
                    <a:pt x="17361" y="133221"/>
                  </a:lnTo>
                  <a:lnTo>
                    <a:pt x="8309" y="75414"/>
                  </a:lnTo>
                  <a:lnTo>
                    <a:pt x="5539" y="64314"/>
                  </a:lnTo>
                  <a:lnTo>
                    <a:pt x="6033" y="54574"/>
                  </a:lnTo>
                  <a:lnTo>
                    <a:pt x="12820" y="37513"/>
                  </a:lnTo>
                  <a:lnTo>
                    <a:pt x="26755" y="25251"/>
                  </a:lnTo>
                  <a:lnTo>
                    <a:pt x="72110" y="523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932" y="189512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7236" y="27557"/>
                  </a:lnTo>
                  <a:lnTo>
                    <a:pt x="12998" y="80660"/>
                  </a:lnTo>
                  <a:lnTo>
                    <a:pt x="25054" y="142405"/>
                  </a:lnTo>
                  <a:lnTo>
                    <a:pt x="31465" y="204211"/>
                  </a:lnTo>
                  <a:lnTo>
                    <a:pt x="39664" y="254548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7647" y="284269"/>
              <a:ext cx="210571" cy="8384"/>
            </a:xfrm>
            <a:custGeom>
              <a:avLst/>
              <a:gdLst/>
              <a:ahLst/>
              <a:cxnLst/>
              <a:rect l="0" t="0" r="0" b="0"/>
              <a:pathLst>
                <a:path w="210571" h="8384">
                  <a:moveTo>
                    <a:pt x="210570" y="0"/>
                  </a:moveTo>
                  <a:lnTo>
                    <a:pt x="151953" y="5589"/>
                  </a:lnTo>
                  <a:lnTo>
                    <a:pt x="97779" y="8383"/>
                  </a:lnTo>
                  <a:lnTo>
                    <a:pt x="42018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157927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200219"/>
                  </a:lnTo>
                  <a:lnTo>
                    <a:pt x="0" y="249617"/>
                  </a:lnTo>
                  <a:lnTo>
                    <a:pt x="0" y="30823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3544" y="268151"/>
              <a:ext cx="221099" cy="26647"/>
            </a:xfrm>
            <a:custGeom>
              <a:avLst/>
              <a:gdLst/>
              <a:ahLst/>
              <a:cxnLst/>
              <a:rect l="0" t="0" r="0" b="0"/>
              <a:pathLst>
                <a:path w="221099" h="26647">
                  <a:moveTo>
                    <a:pt x="221098" y="5589"/>
                  </a:moveTo>
                  <a:lnTo>
                    <a:pt x="204330" y="0"/>
                  </a:lnTo>
                  <a:lnTo>
                    <a:pt x="151582" y="3272"/>
                  </a:lnTo>
                  <a:lnTo>
                    <a:pt x="98009" y="8251"/>
                  </a:lnTo>
                  <a:lnTo>
                    <a:pt x="42106" y="1456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9141" y="336911"/>
              <a:ext cx="143783" cy="137060"/>
            </a:xfrm>
            <a:custGeom>
              <a:avLst/>
              <a:gdLst/>
              <a:ahLst/>
              <a:cxnLst/>
              <a:rect l="0" t="0" r="0" b="0"/>
              <a:pathLst>
                <a:path w="143783" h="137060">
                  <a:moveTo>
                    <a:pt x="98672" y="21057"/>
                  </a:moveTo>
                  <a:lnTo>
                    <a:pt x="87494" y="9879"/>
                  </a:lnTo>
                  <a:lnTo>
                    <a:pt x="79521" y="7756"/>
                  </a:lnTo>
                  <a:lnTo>
                    <a:pt x="58185" y="8517"/>
                  </a:lnTo>
                  <a:lnTo>
                    <a:pt x="39344" y="15874"/>
                  </a:lnTo>
                  <a:lnTo>
                    <a:pt x="31044" y="21111"/>
                  </a:lnTo>
                  <a:lnTo>
                    <a:pt x="18702" y="36289"/>
                  </a:lnTo>
                  <a:lnTo>
                    <a:pt x="1247" y="74629"/>
                  </a:lnTo>
                  <a:lnTo>
                    <a:pt x="0" y="95170"/>
                  </a:lnTo>
                  <a:lnTo>
                    <a:pt x="1305" y="105561"/>
                  </a:lnTo>
                  <a:lnTo>
                    <a:pt x="12114" y="123345"/>
                  </a:lnTo>
                  <a:lnTo>
                    <a:pt x="19910" y="131363"/>
                  </a:lnTo>
                  <a:lnTo>
                    <a:pt x="30956" y="135539"/>
                  </a:lnTo>
                  <a:lnTo>
                    <a:pt x="58827" y="137059"/>
                  </a:lnTo>
                  <a:lnTo>
                    <a:pt x="96225" y="125748"/>
                  </a:lnTo>
                  <a:lnTo>
                    <a:pt x="123943" y="107579"/>
                  </a:lnTo>
                  <a:lnTo>
                    <a:pt x="136420" y="91097"/>
                  </a:lnTo>
                  <a:lnTo>
                    <a:pt x="141385" y="81788"/>
                  </a:lnTo>
                  <a:lnTo>
                    <a:pt x="143782" y="62087"/>
                  </a:lnTo>
                  <a:lnTo>
                    <a:pt x="139778" y="42802"/>
                  </a:lnTo>
                  <a:lnTo>
                    <a:pt x="130199" y="26432"/>
                  </a:lnTo>
                  <a:lnTo>
                    <a:pt x="115024" y="14478"/>
                  </a:lnTo>
                  <a:lnTo>
                    <a:pt x="776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9430" y="317770"/>
              <a:ext cx="147772" cy="313157"/>
            </a:xfrm>
            <a:custGeom>
              <a:avLst/>
              <a:gdLst/>
              <a:ahLst/>
              <a:cxnLst/>
              <a:rect l="0" t="0" r="0" b="0"/>
              <a:pathLst>
                <a:path w="147772" h="313157">
                  <a:moveTo>
                    <a:pt x="46880" y="82312"/>
                  </a:moveTo>
                  <a:lnTo>
                    <a:pt x="39645" y="109868"/>
                  </a:lnTo>
                  <a:lnTo>
                    <a:pt x="40122" y="166091"/>
                  </a:lnTo>
                  <a:lnTo>
                    <a:pt x="51135" y="222604"/>
                  </a:lnTo>
                  <a:lnTo>
                    <a:pt x="56170" y="278827"/>
                  </a:lnTo>
                  <a:lnTo>
                    <a:pt x="55872" y="312764"/>
                  </a:lnTo>
                  <a:lnTo>
                    <a:pt x="54045" y="313156"/>
                  </a:lnTo>
                  <a:lnTo>
                    <a:pt x="48895" y="304233"/>
                  </a:lnTo>
                  <a:lnTo>
                    <a:pt x="30371" y="241511"/>
                  </a:lnTo>
                  <a:lnTo>
                    <a:pt x="23602" y="187155"/>
                  </a:lnTo>
                  <a:lnTo>
                    <a:pt x="11347" y="131358"/>
                  </a:lnTo>
                  <a:lnTo>
                    <a:pt x="0" y="75276"/>
                  </a:lnTo>
                  <a:lnTo>
                    <a:pt x="5174" y="34344"/>
                  </a:lnTo>
                  <a:lnTo>
                    <a:pt x="15086" y="10690"/>
                  </a:lnTo>
                  <a:lnTo>
                    <a:pt x="24514" y="4149"/>
                  </a:lnTo>
                  <a:lnTo>
                    <a:pt x="50588" y="0"/>
                  </a:lnTo>
                  <a:lnTo>
                    <a:pt x="86973" y="4241"/>
                  </a:lnTo>
                  <a:lnTo>
                    <a:pt x="106034" y="12909"/>
                  </a:lnTo>
                  <a:lnTo>
                    <a:pt x="137334" y="37538"/>
                  </a:lnTo>
                  <a:lnTo>
                    <a:pt x="145574" y="57343"/>
                  </a:lnTo>
                  <a:lnTo>
                    <a:pt x="147771" y="69176"/>
                  </a:lnTo>
                  <a:lnTo>
                    <a:pt x="143973" y="88562"/>
                  </a:lnTo>
                  <a:lnTo>
                    <a:pt x="139685" y="97007"/>
                  </a:lnTo>
                  <a:lnTo>
                    <a:pt x="130977" y="102638"/>
                  </a:lnTo>
                  <a:lnTo>
                    <a:pt x="84332" y="111674"/>
                  </a:lnTo>
                  <a:lnTo>
                    <a:pt x="57409" y="113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60659" y="276688"/>
              <a:ext cx="139922" cy="146718"/>
            </a:xfrm>
            <a:custGeom>
              <a:avLst/>
              <a:gdLst/>
              <a:ahLst/>
              <a:cxnLst/>
              <a:rect l="0" t="0" r="0" b="0"/>
              <a:pathLst>
                <a:path w="139922" h="146718">
                  <a:moveTo>
                    <a:pt x="24107" y="81280"/>
                  </a:moveTo>
                  <a:lnTo>
                    <a:pt x="61585" y="72947"/>
                  </a:lnTo>
                  <a:lnTo>
                    <a:pt x="85218" y="69388"/>
                  </a:lnTo>
                  <a:lnTo>
                    <a:pt x="117084" y="54230"/>
                  </a:lnTo>
                  <a:lnTo>
                    <a:pt x="134060" y="41572"/>
                  </a:lnTo>
                  <a:lnTo>
                    <a:pt x="137184" y="34921"/>
                  </a:lnTo>
                  <a:lnTo>
                    <a:pt x="136926" y="28147"/>
                  </a:lnTo>
                  <a:lnTo>
                    <a:pt x="134415" y="21292"/>
                  </a:lnTo>
                  <a:lnTo>
                    <a:pt x="122266" y="10555"/>
                  </a:lnTo>
                  <a:lnTo>
                    <a:pt x="103998" y="3054"/>
                  </a:lnTo>
                  <a:lnTo>
                    <a:pt x="68576" y="0"/>
                  </a:lnTo>
                  <a:lnTo>
                    <a:pt x="46211" y="3432"/>
                  </a:lnTo>
                  <a:lnTo>
                    <a:pt x="27692" y="15096"/>
                  </a:lnTo>
                  <a:lnTo>
                    <a:pt x="12832" y="31978"/>
                  </a:lnTo>
                  <a:lnTo>
                    <a:pt x="2329" y="51179"/>
                  </a:lnTo>
                  <a:lnTo>
                    <a:pt x="0" y="74531"/>
                  </a:lnTo>
                  <a:lnTo>
                    <a:pt x="4034" y="99338"/>
                  </a:lnTo>
                  <a:lnTo>
                    <a:pt x="13626" y="122061"/>
                  </a:lnTo>
                  <a:lnTo>
                    <a:pt x="28808" y="137620"/>
                  </a:lnTo>
                  <a:lnTo>
                    <a:pt x="37769" y="143406"/>
                  </a:lnTo>
                  <a:lnTo>
                    <a:pt x="63325" y="146717"/>
                  </a:lnTo>
                  <a:lnTo>
                    <a:pt x="124115" y="137514"/>
                  </a:lnTo>
                  <a:lnTo>
                    <a:pt x="139921" y="133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42694" y="292983"/>
              <a:ext cx="115814" cy="151630"/>
            </a:xfrm>
            <a:custGeom>
              <a:avLst/>
              <a:gdLst/>
              <a:ahLst/>
              <a:cxnLst/>
              <a:rect l="0" t="0" r="0" b="0"/>
              <a:pathLst>
                <a:path w="115814" h="151630">
                  <a:moveTo>
                    <a:pt x="0" y="64985"/>
                  </a:moveTo>
                  <a:lnTo>
                    <a:pt x="14572" y="107677"/>
                  </a:lnTo>
                  <a:lnTo>
                    <a:pt x="33814" y="149328"/>
                  </a:lnTo>
                  <a:lnTo>
                    <a:pt x="36581" y="151629"/>
                  </a:lnTo>
                  <a:lnTo>
                    <a:pt x="38425" y="148484"/>
                  </a:lnTo>
                  <a:lnTo>
                    <a:pt x="39655" y="141708"/>
                  </a:lnTo>
                  <a:lnTo>
                    <a:pt x="38135" y="134851"/>
                  </a:lnTo>
                  <a:lnTo>
                    <a:pt x="10809" y="74571"/>
                  </a:lnTo>
                  <a:lnTo>
                    <a:pt x="7206" y="64357"/>
                  </a:lnTo>
                  <a:lnTo>
                    <a:pt x="7724" y="27624"/>
                  </a:lnTo>
                  <a:lnTo>
                    <a:pt x="12168" y="17851"/>
                  </a:lnTo>
                  <a:lnTo>
                    <a:pt x="26465" y="3873"/>
                  </a:lnTo>
                  <a:lnTo>
                    <a:pt x="47637" y="0"/>
                  </a:lnTo>
                  <a:lnTo>
                    <a:pt x="82745" y="1277"/>
                  </a:lnTo>
                  <a:lnTo>
                    <a:pt x="115813" y="1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49524" y="278131"/>
              <a:ext cx="140611" cy="145275"/>
            </a:xfrm>
            <a:custGeom>
              <a:avLst/>
              <a:gdLst/>
              <a:ahLst/>
              <a:cxnLst/>
              <a:rect l="0" t="0" r="0" b="0"/>
              <a:pathLst>
                <a:path w="140611" h="145275">
                  <a:moveTo>
                    <a:pt x="98496" y="27195"/>
                  </a:moveTo>
                  <a:lnTo>
                    <a:pt x="92907" y="10427"/>
                  </a:lnTo>
                  <a:lnTo>
                    <a:pt x="86581" y="5488"/>
                  </a:lnTo>
                  <a:lnTo>
                    <a:pt x="67074" y="0"/>
                  </a:lnTo>
                  <a:lnTo>
                    <a:pt x="35374" y="2500"/>
                  </a:lnTo>
                  <a:lnTo>
                    <a:pt x="27169" y="7222"/>
                  </a:lnTo>
                  <a:lnTo>
                    <a:pt x="14933" y="21828"/>
                  </a:lnTo>
                  <a:lnTo>
                    <a:pt x="1467" y="49781"/>
                  </a:lnTo>
                  <a:lnTo>
                    <a:pt x="0" y="73108"/>
                  </a:lnTo>
                  <a:lnTo>
                    <a:pt x="4417" y="97904"/>
                  </a:lnTo>
                  <a:lnTo>
                    <a:pt x="14180" y="120622"/>
                  </a:lnTo>
                  <a:lnTo>
                    <a:pt x="32556" y="136179"/>
                  </a:lnTo>
                  <a:lnTo>
                    <a:pt x="44008" y="141965"/>
                  </a:lnTo>
                  <a:lnTo>
                    <a:pt x="66090" y="145274"/>
                  </a:lnTo>
                  <a:lnTo>
                    <a:pt x="128985" y="134874"/>
                  </a:lnTo>
                  <a:lnTo>
                    <a:pt x="140610" y="132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09167" y="270463"/>
              <a:ext cx="117676" cy="161206"/>
            </a:xfrm>
            <a:custGeom>
              <a:avLst/>
              <a:gdLst/>
              <a:ahLst/>
              <a:cxnLst/>
              <a:rect l="0" t="0" r="0" b="0"/>
              <a:pathLst>
                <a:path w="117676" h="161206">
                  <a:moveTo>
                    <a:pt x="33610" y="66448"/>
                  </a:moveTo>
                  <a:lnTo>
                    <a:pt x="92227" y="60859"/>
                  </a:lnTo>
                  <a:lnTo>
                    <a:pt x="101933" y="55703"/>
                  </a:lnTo>
                  <a:lnTo>
                    <a:pt x="115838" y="40616"/>
                  </a:lnTo>
                  <a:lnTo>
                    <a:pt x="117675" y="32849"/>
                  </a:lnTo>
                  <a:lnTo>
                    <a:pt x="116559" y="25332"/>
                  </a:lnTo>
                  <a:lnTo>
                    <a:pt x="113476" y="17980"/>
                  </a:lnTo>
                  <a:lnTo>
                    <a:pt x="100691" y="6692"/>
                  </a:lnTo>
                  <a:lnTo>
                    <a:pt x="92369" y="2045"/>
                  </a:lnTo>
                  <a:lnTo>
                    <a:pt x="73763" y="0"/>
                  </a:lnTo>
                  <a:lnTo>
                    <a:pt x="54965" y="4160"/>
                  </a:lnTo>
                  <a:lnTo>
                    <a:pt x="23833" y="25895"/>
                  </a:lnTo>
                  <a:lnTo>
                    <a:pt x="10547" y="40236"/>
                  </a:lnTo>
                  <a:lnTo>
                    <a:pt x="743" y="58308"/>
                  </a:lnTo>
                  <a:lnTo>
                    <a:pt x="0" y="68040"/>
                  </a:lnTo>
                  <a:lnTo>
                    <a:pt x="5414" y="88213"/>
                  </a:lnTo>
                  <a:lnTo>
                    <a:pt x="27954" y="121354"/>
                  </a:lnTo>
                  <a:lnTo>
                    <a:pt x="41235" y="136084"/>
                  </a:lnTo>
                  <a:lnTo>
                    <a:pt x="73044" y="151942"/>
                  </a:lnTo>
                  <a:lnTo>
                    <a:pt x="107309" y="161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9647" y="294934"/>
              <a:ext cx="157929" cy="136735"/>
            </a:xfrm>
            <a:custGeom>
              <a:avLst/>
              <a:gdLst/>
              <a:ahLst/>
              <a:cxnLst/>
              <a:rect l="0" t="0" r="0" b="0"/>
              <a:pathLst>
                <a:path w="157929" h="136735">
                  <a:moveTo>
                    <a:pt x="0" y="31449"/>
                  </a:moveTo>
                  <a:lnTo>
                    <a:pt x="14573" y="74141"/>
                  </a:lnTo>
                  <a:lnTo>
                    <a:pt x="21685" y="89028"/>
                  </a:lnTo>
                  <a:lnTo>
                    <a:pt x="20306" y="89722"/>
                  </a:lnTo>
                  <a:lnTo>
                    <a:pt x="17047" y="87845"/>
                  </a:lnTo>
                  <a:lnTo>
                    <a:pt x="6871" y="68436"/>
                  </a:lnTo>
                  <a:lnTo>
                    <a:pt x="2036" y="34869"/>
                  </a:lnTo>
                  <a:lnTo>
                    <a:pt x="7144" y="15032"/>
                  </a:lnTo>
                  <a:lnTo>
                    <a:pt x="11782" y="6466"/>
                  </a:lnTo>
                  <a:lnTo>
                    <a:pt x="18383" y="1926"/>
                  </a:lnTo>
                  <a:lnTo>
                    <a:pt x="35077" y="0"/>
                  </a:lnTo>
                  <a:lnTo>
                    <a:pt x="64205" y="5493"/>
                  </a:lnTo>
                  <a:lnTo>
                    <a:pt x="89474" y="20119"/>
                  </a:lnTo>
                  <a:lnTo>
                    <a:pt x="133206" y="59763"/>
                  </a:lnTo>
                  <a:lnTo>
                    <a:pt x="148783" y="86242"/>
                  </a:lnTo>
                  <a:lnTo>
                    <a:pt x="157928" y="136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1274" y="115813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8617"/>
                  </a:lnTo>
                  <a:lnTo>
                    <a:pt x="8406" y="120026"/>
                  </a:lnTo>
                  <a:lnTo>
                    <a:pt x="18211" y="178430"/>
                  </a:lnTo>
                  <a:lnTo>
                    <a:pt x="27918" y="241866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6518" y="189512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2769" y="16789"/>
                  </a:lnTo>
                  <a:lnTo>
                    <a:pt x="67317" y="23334"/>
                  </a:lnTo>
                  <a:lnTo>
                    <a:pt x="32814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6194" y="207797"/>
              <a:ext cx="208226" cy="213343"/>
            </a:xfrm>
            <a:custGeom>
              <a:avLst/>
              <a:gdLst/>
              <a:ahLst/>
              <a:cxnLst/>
              <a:rect l="0" t="0" r="0" b="0"/>
              <a:pathLst>
                <a:path w="208226" h="213343">
                  <a:moveTo>
                    <a:pt x="118293" y="13301"/>
                  </a:moveTo>
                  <a:lnTo>
                    <a:pt x="107114" y="2123"/>
                  </a:lnTo>
                  <a:lnTo>
                    <a:pt x="100312" y="0"/>
                  </a:lnTo>
                  <a:lnTo>
                    <a:pt x="73971" y="2601"/>
                  </a:lnTo>
                  <a:lnTo>
                    <a:pt x="33628" y="17080"/>
                  </a:lnTo>
                  <a:lnTo>
                    <a:pt x="23245" y="22839"/>
                  </a:lnTo>
                  <a:lnTo>
                    <a:pt x="8589" y="38597"/>
                  </a:lnTo>
                  <a:lnTo>
                    <a:pt x="3043" y="47713"/>
                  </a:lnTo>
                  <a:lnTo>
                    <a:pt x="0" y="67200"/>
                  </a:lnTo>
                  <a:lnTo>
                    <a:pt x="826" y="77309"/>
                  </a:lnTo>
                  <a:lnTo>
                    <a:pt x="6056" y="84049"/>
                  </a:lnTo>
                  <a:lnTo>
                    <a:pt x="24346" y="91538"/>
                  </a:lnTo>
                  <a:lnTo>
                    <a:pt x="87738" y="96740"/>
                  </a:lnTo>
                  <a:lnTo>
                    <a:pt x="137474" y="102962"/>
                  </a:lnTo>
                  <a:lnTo>
                    <a:pt x="179923" y="123862"/>
                  </a:lnTo>
                  <a:lnTo>
                    <a:pt x="196767" y="136919"/>
                  </a:lnTo>
                  <a:lnTo>
                    <a:pt x="205813" y="156759"/>
                  </a:lnTo>
                  <a:lnTo>
                    <a:pt x="208225" y="168601"/>
                  </a:lnTo>
                  <a:lnTo>
                    <a:pt x="206323" y="177666"/>
                  </a:lnTo>
                  <a:lnTo>
                    <a:pt x="201546" y="184879"/>
                  </a:lnTo>
                  <a:lnTo>
                    <a:pt x="185710" y="196013"/>
                  </a:lnTo>
                  <a:lnTo>
                    <a:pt x="151656" y="207688"/>
                  </a:lnTo>
                  <a:lnTo>
                    <a:pt x="107764" y="213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2155" y="454920"/>
              <a:ext cx="3706032" cy="176790"/>
            </a:xfrm>
            <a:custGeom>
              <a:avLst/>
              <a:gdLst/>
              <a:ahLst/>
              <a:cxnLst/>
              <a:rect l="0" t="0" r="0" b="0"/>
              <a:pathLst>
                <a:path w="3706032" h="176790">
                  <a:moveTo>
                    <a:pt x="3706031" y="18862"/>
                  </a:moveTo>
                  <a:lnTo>
                    <a:pt x="3647414" y="18862"/>
                  </a:lnTo>
                  <a:lnTo>
                    <a:pt x="3592071" y="11626"/>
                  </a:lnTo>
                  <a:lnTo>
                    <a:pt x="3529146" y="8984"/>
                  </a:lnTo>
                  <a:lnTo>
                    <a:pt x="3471309" y="8462"/>
                  </a:lnTo>
                  <a:lnTo>
                    <a:pt x="3423314" y="8371"/>
                  </a:lnTo>
                  <a:lnTo>
                    <a:pt x="3363100" y="8341"/>
                  </a:lnTo>
                  <a:lnTo>
                    <a:pt x="3306146" y="8335"/>
                  </a:lnTo>
                  <a:lnTo>
                    <a:pt x="3244246" y="8334"/>
                  </a:lnTo>
                  <a:lnTo>
                    <a:pt x="3193039" y="8333"/>
                  </a:lnTo>
                  <a:lnTo>
                    <a:pt x="3131740" y="7164"/>
                  </a:lnTo>
                  <a:lnTo>
                    <a:pt x="3074572" y="0"/>
                  </a:lnTo>
                  <a:lnTo>
                    <a:pt x="3012630" y="3828"/>
                  </a:lnTo>
                  <a:lnTo>
                    <a:pt x="2961416" y="6998"/>
                  </a:lnTo>
                  <a:lnTo>
                    <a:pt x="2900114" y="8070"/>
                  </a:lnTo>
                  <a:lnTo>
                    <a:pt x="2842945" y="8281"/>
                  </a:lnTo>
                  <a:lnTo>
                    <a:pt x="2786592" y="13912"/>
                  </a:lnTo>
                  <a:lnTo>
                    <a:pt x="2729231" y="17884"/>
                  </a:lnTo>
                  <a:lnTo>
                    <a:pt x="2665907" y="18669"/>
                  </a:lnTo>
                  <a:lnTo>
                    <a:pt x="2607992" y="18824"/>
                  </a:lnTo>
                  <a:lnTo>
                    <a:pt x="2559983" y="24440"/>
                  </a:lnTo>
                  <a:lnTo>
                    <a:pt x="2498595" y="28412"/>
                  </a:lnTo>
                  <a:lnTo>
                    <a:pt x="2448541" y="29101"/>
                  </a:lnTo>
                  <a:lnTo>
                    <a:pt x="2397835" y="29304"/>
                  </a:lnTo>
                  <a:lnTo>
                    <a:pt x="2335067" y="29373"/>
                  </a:lnTo>
                  <a:lnTo>
                    <a:pt x="2272279" y="29387"/>
                  </a:lnTo>
                  <a:lnTo>
                    <a:pt x="2223427" y="29389"/>
                  </a:lnTo>
                  <a:lnTo>
                    <a:pt x="2168988" y="36626"/>
                  </a:lnTo>
                  <a:lnTo>
                    <a:pt x="2107456" y="39268"/>
                  </a:lnTo>
                  <a:lnTo>
                    <a:pt x="2044305" y="39790"/>
                  </a:lnTo>
                  <a:lnTo>
                    <a:pt x="1992882" y="45470"/>
                  </a:lnTo>
                  <a:lnTo>
                    <a:pt x="1935012" y="48973"/>
                  </a:lnTo>
                  <a:lnTo>
                    <a:pt x="1873411" y="50010"/>
                  </a:lnTo>
                  <a:lnTo>
                    <a:pt x="1816295" y="50318"/>
                  </a:lnTo>
                  <a:lnTo>
                    <a:pt x="1762327" y="50409"/>
                  </a:lnTo>
                  <a:lnTo>
                    <a:pt x="1709291" y="56025"/>
                  </a:lnTo>
                  <a:lnTo>
                    <a:pt x="1650943" y="59509"/>
                  </a:lnTo>
                  <a:lnTo>
                    <a:pt x="1589201" y="66130"/>
                  </a:lnTo>
                  <a:lnTo>
                    <a:pt x="1526454" y="69912"/>
                  </a:lnTo>
                  <a:lnTo>
                    <a:pt x="1463408" y="71033"/>
                  </a:lnTo>
                  <a:lnTo>
                    <a:pt x="1400274" y="71365"/>
                  </a:lnTo>
                  <a:lnTo>
                    <a:pt x="1337115" y="71463"/>
                  </a:lnTo>
                  <a:lnTo>
                    <a:pt x="1273947" y="71492"/>
                  </a:lnTo>
                  <a:lnTo>
                    <a:pt x="1211427" y="78738"/>
                  </a:lnTo>
                  <a:lnTo>
                    <a:pt x="1158717" y="82226"/>
                  </a:lnTo>
                  <a:lnTo>
                    <a:pt x="1098328" y="90173"/>
                  </a:lnTo>
                  <a:lnTo>
                    <a:pt x="1040199" y="94973"/>
                  </a:lnTo>
                  <a:lnTo>
                    <a:pt x="978521" y="100685"/>
                  </a:lnTo>
                  <a:lnTo>
                    <a:pt x="915793" y="102377"/>
                  </a:lnTo>
                  <a:lnTo>
                    <a:pt x="852753" y="105998"/>
                  </a:lnTo>
                  <a:lnTo>
                    <a:pt x="789621" y="111361"/>
                  </a:lnTo>
                  <a:lnTo>
                    <a:pt x="729581" y="116069"/>
                  </a:lnTo>
                  <a:lnTo>
                    <a:pt x="671627" y="121753"/>
                  </a:lnTo>
                  <a:lnTo>
                    <a:pt x="613121" y="123438"/>
                  </a:lnTo>
                  <a:lnTo>
                    <a:pt x="561861" y="123937"/>
                  </a:lnTo>
                  <a:lnTo>
                    <a:pt x="513918" y="127204"/>
                  </a:lnTo>
                  <a:lnTo>
                    <a:pt x="462668" y="132462"/>
                  </a:lnTo>
                  <a:lnTo>
                    <a:pt x="410438" y="137139"/>
                  </a:lnTo>
                  <a:lnTo>
                    <a:pt x="357917" y="142814"/>
                  </a:lnTo>
                  <a:lnTo>
                    <a:pt x="305311" y="147615"/>
                  </a:lnTo>
                  <a:lnTo>
                    <a:pt x="249560" y="153327"/>
                  </a:lnTo>
                  <a:lnTo>
                    <a:pt x="197946" y="158139"/>
                  </a:lnTo>
                  <a:lnTo>
                    <a:pt x="137886" y="164657"/>
                  </a:lnTo>
                  <a:lnTo>
                    <a:pt x="86999" y="165786"/>
                  </a:lnTo>
                  <a:lnTo>
                    <a:pt x="25928" y="174532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34800" y="878804"/>
            <a:ext cx="1091874" cy="318432"/>
            <a:chOff x="634800" y="878804"/>
            <a:chExt cx="1091874" cy="318432"/>
          </a:xfrm>
        </p:grpSpPr>
        <p:sp>
          <p:nvSpPr>
            <p:cNvPr id="24" name="Freeform 23"/>
            <p:cNvSpPr/>
            <p:nvPr/>
          </p:nvSpPr>
          <p:spPr>
            <a:xfrm>
              <a:off x="831751" y="96862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4800" y="887117"/>
              <a:ext cx="342034" cy="310119"/>
            </a:xfrm>
            <a:custGeom>
              <a:avLst/>
              <a:gdLst/>
              <a:ahLst/>
              <a:cxnLst/>
              <a:rect l="0" t="0" r="0" b="0"/>
              <a:pathLst>
                <a:path w="342034" h="310119">
                  <a:moveTo>
                    <a:pt x="270650" y="28862"/>
                  </a:moveTo>
                  <a:lnTo>
                    <a:pt x="259472" y="17683"/>
                  </a:lnTo>
                  <a:lnTo>
                    <a:pt x="230163" y="5143"/>
                  </a:lnTo>
                  <a:lnTo>
                    <a:pt x="172272" y="0"/>
                  </a:lnTo>
                  <a:lnTo>
                    <a:pt x="135826" y="7312"/>
                  </a:lnTo>
                  <a:lnTo>
                    <a:pt x="81407" y="36740"/>
                  </a:lnTo>
                  <a:lnTo>
                    <a:pt x="31650" y="82542"/>
                  </a:lnTo>
                  <a:lnTo>
                    <a:pt x="11492" y="113397"/>
                  </a:lnTo>
                  <a:lnTo>
                    <a:pt x="3391" y="135453"/>
                  </a:lnTo>
                  <a:lnTo>
                    <a:pt x="0" y="174178"/>
                  </a:lnTo>
                  <a:lnTo>
                    <a:pt x="7054" y="214118"/>
                  </a:lnTo>
                  <a:lnTo>
                    <a:pt x="23442" y="247529"/>
                  </a:lnTo>
                  <a:lnTo>
                    <a:pt x="44285" y="272767"/>
                  </a:lnTo>
                  <a:lnTo>
                    <a:pt x="73338" y="293892"/>
                  </a:lnTo>
                  <a:lnTo>
                    <a:pt x="112232" y="306911"/>
                  </a:lnTo>
                  <a:lnTo>
                    <a:pt x="157941" y="310118"/>
                  </a:lnTo>
                  <a:lnTo>
                    <a:pt x="194751" y="303010"/>
                  </a:lnTo>
                  <a:lnTo>
                    <a:pt x="249304" y="273656"/>
                  </a:lnTo>
                  <a:lnTo>
                    <a:pt x="290480" y="245109"/>
                  </a:lnTo>
                  <a:lnTo>
                    <a:pt x="313701" y="216937"/>
                  </a:lnTo>
                  <a:lnTo>
                    <a:pt x="336530" y="165543"/>
                  </a:lnTo>
                  <a:lnTo>
                    <a:pt x="342033" y="128502"/>
                  </a:lnTo>
                  <a:lnTo>
                    <a:pt x="332485" y="87891"/>
                  </a:lnTo>
                  <a:lnTo>
                    <a:pt x="314838" y="57400"/>
                  </a:lnTo>
                  <a:lnTo>
                    <a:pt x="283613" y="33548"/>
                  </a:lnTo>
                  <a:lnTo>
                    <a:pt x="235096" y="12004"/>
                  </a:lnTo>
                  <a:lnTo>
                    <a:pt x="218008" y="7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97746" y="878804"/>
              <a:ext cx="296518" cy="287141"/>
            </a:xfrm>
            <a:custGeom>
              <a:avLst/>
              <a:gdLst/>
              <a:ahLst/>
              <a:cxnLst/>
              <a:rect l="0" t="0" r="0" b="0"/>
              <a:pathLst>
                <a:path w="296518" h="287141">
                  <a:moveTo>
                    <a:pt x="176243" y="5589"/>
                  </a:moveTo>
                  <a:lnTo>
                    <a:pt x="159476" y="0"/>
                  </a:lnTo>
                  <a:lnTo>
                    <a:pt x="126691" y="2114"/>
                  </a:lnTo>
                  <a:lnTo>
                    <a:pt x="107037" y="10284"/>
                  </a:lnTo>
                  <a:lnTo>
                    <a:pt x="52491" y="42902"/>
                  </a:lnTo>
                  <a:lnTo>
                    <a:pt x="16317" y="90572"/>
                  </a:lnTo>
                  <a:lnTo>
                    <a:pt x="6509" y="111209"/>
                  </a:lnTo>
                  <a:lnTo>
                    <a:pt x="0" y="153738"/>
                  </a:lnTo>
                  <a:lnTo>
                    <a:pt x="3660" y="192205"/>
                  </a:lnTo>
                  <a:lnTo>
                    <a:pt x="17743" y="225829"/>
                  </a:lnTo>
                  <a:lnTo>
                    <a:pt x="36733" y="252430"/>
                  </a:lnTo>
                  <a:lnTo>
                    <a:pt x="62767" y="269540"/>
                  </a:lnTo>
                  <a:lnTo>
                    <a:pt x="104175" y="284632"/>
                  </a:lnTo>
                  <a:lnTo>
                    <a:pt x="141502" y="287140"/>
                  </a:lnTo>
                  <a:lnTo>
                    <a:pt x="196885" y="275001"/>
                  </a:lnTo>
                  <a:lnTo>
                    <a:pt x="251370" y="240038"/>
                  </a:lnTo>
                  <a:lnTo>
                    <a:pt x="265395" y="223262"/>
                  </a:lnTo>
                  <a:lnTo>
                    <a:pt x="287809" y="172424"/>
                  </a:lnTo>
                  <a:lnTo>
                    <a:pt x="296517" y="135090"/>
                  </a:lnTo>
                  <a:lnTo>
                    <a:pt x="290165" y="90441"/>
                  </a:lnTo>
                  <a:lnTo>
                    <a:pt x="283027" y="70208"/>
                  </a:lnTo>
                  <a:lnTo>
                    <a:pt x="252725" y="30809"/>
                  </a:lnTo>
                  <a:lnTo>
                    <a:pt x="226591" y="1488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26673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16310" y="947564"/>
            <a:ext cx="136872" cy="84229"/>
            <a:chOff x="2516310" y="947564"/>
            <a:chExt cx="136872" cy="84229"/>
          </a:xfrm>
        </p:grpSpPr>
        <p:sp>
          <p:nvSpPr>
            <p:cNvPr id="29" name="Freeform 28"/>
            <p:cNvSpPr/>
            <p:nvPr/>
          </p:nvSpPr>
          <p:spPr>
            <a:xfrm>
              <a:off x="2516310" y="947564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16310" y="103179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566867" y="684352"/>
            <a:ext cx="363317" cy="423682"/>
            <a:chOff x="3566867" y="684352"/>
            <a:chExt cx="363317" cy="423682"/>
          </a:xfrm>
        </p:grpSpPr>
        <p:sp>
          <p:nvSpPr>
            <p:cNvPr id="32" name="Freeform 31"/>
            <p:cNvSpPr/>
            <p:nvPr/>
          </p:nvSpPr>
          <p:spPr>
            <a:xfrm>
              <a:off x="3566867" y="720877"/>
              <a:ext cx="75994" cy="39373"/>
            </a:xfrm>
            <a:custGeom>
              <a:avLst/>
              <a:gdLst/>
              <a:ahLst/>
              <a:cxnLst/>
              <a:rect l="0" t="0" r="0" b="0"/>
              <a:pathLst>
                <a:path w="75994" h="39373">
                  <a:moveTo>
                    <a:pt x="75993" y="5589"/>
                  </a:moveTo>
                  <a:lnTo>
                    <a:pt x="59225" y="0"/>
                  </a:lnTo>
                  <a:lnTo>
                    <a:pt x="41634" y="375"/>
                  </a:lnTo>
                  <a:lnTo>
                    <a:pt x="32030" y="2113"/>
                  </a:lnTo>
                  <a:lnTo>
                    <a:pt x="15120" y="13403"/>
                  </a:lnTo>
                  <a:lnTo>
                    <a:pt x="7335" y="21327"/>
                  </a:lnTo>
                  <a:lnTo>
                    <a:pt x="0" y="39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05105" y="705409"/>
              <a:ext cx="79945" cy="133471"/>
            </a:xfrm>
            <a:custGeom>
              <a:avLst/>
              <a:gdLst/>
              <a:ahLst/>
              <a:cxnLst/>
              <a:rect l="0" t="0" r="0" b="0"/>
              <a:pathLst>
                <a:path w="79945" h="133471">
                  <a:moveTo>
                    <a:pt x="0" y="131451"/>
                  </a:moveTo>
                  <a:lnTo>
                    <a:pt x="1063" y="131770"/>
                  </a:lnTo>
                  <a:lnTo>
                    <a:pt x="13293" y="133470"/>
                  </a:lnTo>
                  <a:lnTo>
                    <a:pt x="36242" y="129120"/>
                  </a:lnTo>
                  <a:lnTo>
                    <a:pt x="56969" y="118218"/>
                  </a:lnTo>
                  <a:lnTo>
                    <a:pt x="73980" y="101674"/>
                  </a:lnTo>
                  <a:lnTo>
                    <a:pt x="78283" y="91179"/>
                  </a:lnTo>
                  <a:lnTo>
                    <a:pt x="79944" y="67040"/>
                  </a:lnTo>
                  <a:lnTo>
                    <a:pt x="68713" y="32732"/>
                  </a:lnTo>
                  <a:lnTo>
                    <a:pt x="53853" y="17277"/>
                  </a:lnTo>
                  <a:lnTo>
                    <a:pt x="272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90096" y="684352"/>
              <a:ext cx="131749" cy="374096"/>
            </a:xfrm>
            <a:custGeom>
              <a:avLst/>
              <a:gdLst/>
              <a:ahLst/>
              <a:cxnLst/>
              <a:rect l="0" t="0" r="0" b="0"/>
              <a:pathLst>
                <a:path w="131749" h="374096">
                  <a:moveTo>
                    <a:pt x="131748" y="0"/>
                  </a:moveTo>
                  <a:lnTo>
                    <a:pt x="112620" y="55045"/>
                  </a:lnTo>
                  <a:lnTo>
                    <a:pt x="91749" y="109572"/>
                  </a:lnTo>
                  <a:lnTo>
                    <a:pt x="70425" y="170732"/>
                  </a:lnTo>
                  <a:lnTo>
                    <a:pt x="56127" y="219303"/>
                  </a:lnTo>
                  <a:lnTo>
                    <a:pt x="39645" y="279712"/>
                  </a:lnTo>
                  <a:lnTo>
                    <a:pt x="18192" y="333585"/>
                  </a:lnTo>
                  <a:lnTo>
                    <a:pt x="0" y="374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97624" y="989678"/>
              <a:ext cx="132560" cy="118356"/>
            </a:xfrm>
            <a:custGeom>
              <a:avLst/>
              <a:gdLst/>
              <a:ahLst/>
              <a:cxnLst/>
              <a:rect l="0" t="0" r="0" b="0"/>
              <a:pathLst>
                <a:path w="132560" h="118356">
                  <a:moveTo>
                    <a:pt x="87391" y="21057"/>
                  </a:moveTo>
                  <a:lnTo>
                    <a:pt x="70623" y="15468"/>
                  </a:lnTo>
                  <a:lnTo>
                    <a:pt x="53033" y="18963"/>
                  </a:lnTo>
                  <a:lnTo>
                    <a:pt x="26518" y="34085"/>
                  </a:lnTo>
                  <a:lnTo>
                    <a:pt x="12374" y="47904"/>
                  </a:lnTo>
                  <a:lnTo>
                    <a:pt x="2187" y="65745"/>
                  </a:lnTo>
                  <a:lnTo>
                    <a:pt x="0" y="85372"/>
                  </a:lnTo>
                  <a:lnTo>
                    <a:pt x="1054" y="95519"/>
                  </a:lnTo>
                  <a:lnTo>
                    <a:pt x="5267" y="103454"/>
                  </a:lnTo>
                  <a:lnTo>
                    <a:pt x="19306" y="115390"/>
                  </a:lnTo>
                  <a:lnTo>
                    <a:pt x="40363" y="118355"/>
                  </a:lnTo>
                  <a:lnTo>
                    <a:pt x="86421" y="110727"/>
                  </a:lnTo>
                  <a:lnTo>
                    <a:pt x="113100" y="95719"/>
                  </a:lnTo>
                  <a:lnTo>
                    <a:pt x="125334" y="79977"/>
                  </a:lnTo>
                  <a:lnTo>
                    <a:pt x="130233" y="70865"/>
                  </a:lnTo>
                  <a:lnTo>
                    <a:pt x="132559" y="51383"/>
                  </a:lnTo>
                  <a:lnTo>
                    <a:pt x="131541" y="41274"/>
                  </a:lnTo>
                  <a:lnTo>
                    <a:pt x="121051" y="23804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70155" y="1580884"/>
            <a:ext cx="518809" cy="532937"/>
            <a:chOff x="570155" y="1580884"/>
            <a:chExt cx="518809" cy="532937"/>
          </a:xfrm>
        </p:grpSpPr>
        <p:sp>
          <p:nvSpPr>
            <p:cNvPr id="37" name="Freeform 36"/>
            <p:cNvSpPr/>
            <p:nvPr/>
          </p:nvSpPr>
          <p:spPr>
            <a:xfrm>
              <a:off x="736994" y="1684559"/>
              <a:ext cx="195741" cy="301867"/>
            </a:xfrm>
            <a:custGeom>
              <a:avLst/>
              <a:gdLst/>
              <a:ahLst/>
              <a:cxnLst/>
              <a:rect l="0" t="0" r="0" b="0"/>
              <a:pathLst>
                <a:path w="195741" h="301867">
                  <a:moveTo>
                    <a:pt x="42114" y="0"/>
                  </a:moveTo>
                  <a:lnTo>
                    <a:pt x="22986" y="52705"/>
                  </a:lnTo>
                  <a:lnTo>
                    <a:pt x="11776" y="68658"/>
                  </a:lnTo>
                  <a:lnTo>
                    <a:pt x="9021" y="70339"/>
                  </a:lnTo>
                  <a:lnTo>
                    <a:pt x="8354" y="67950"/>
                  </a:lnTo>
                  <a:lnTo>
                    <a:pt x="15688" y="38899"/>
                  </a:lnTo>
                  <a:lnTo>
                    <a:pt x="20988" y="31782"/>
                  </a:lnTo>
                  <a:lnTo>
                    <a:pt x="36234" y="20754"/>
                  </a:lnTo>
                  <a:lnTo>
                    <a:pt x="70138" y="13559"/>
                  </a:lnTo>
                  <a:lnTo>
                    <a:pt x="93174" y="18114"/>
                  </a:lnTo>
                  <a:lnTo>
                    <a:pt x="104230" y="22605"/>
                  </a:lnTo>
                  <a:lnTo>
                    <a:pt x="119634" y="36953"/>
                  </a:lnTo>
                  <a:lnTo>
                    <a:pt x="125380" y="45692"/>
                  </a:lnTo>
                  <a:lnTo>
                    <a:pt x="128644" y="64761"/>
                  </a:lnTo>
                  <a:lnTo>
                    <a:pt x="127877" y="74760"/>
                  </a:lnTo>
                  <a:lnTo>
                    <a:pt x="120785" y="92108"/>
                  </a:lnTo>
                  <a:lnTo>
                    <a:pt x="97169" y="122309"/>
                  </a:lnTo>
                  <a:lnTo>
                    <a:pt x="96365" y="125993"/>
                  </a:lnTo>
                  <a:lnTo>
                    <a:pt x="99338" y="127280"/>
                  </a:lnTo>
                  <a:lnTo>
                    <a:pt x="112001" y="127929"/>
                  </a:lnTo>
                  <a:lnTo>
                    <a:pt x="138861" y="136041"/>
                  </a:lnTo>
                  <a:lnTo>
                    <a:pt x="176258" y="159150"/>
                  </a:lnTo>
                  <a:lnTo>
                    <a:pt x="184186" y="165762"/>
                  </a:lnTo>
                  <a:lnTo>
                    <a:pt x="192995" y="185586"/>
                  </a:lnTo>
                  <a:lnTo>
                    <a:pt x="195740" y="209994"/>
                  </a:lnTo>
                  <a:lnTo>
                    <a:pt x="189539" y="248874"/>
                  </a:lnTo>
                  <a:lnTo>
                    <a:pt x="179386" y="272048"/>
                  </a:lnTo>
                  <a:lnTo>
                    <a:pt x="163955" y="287806"/>
                  </a:lnTo>
                  <a:lnTo>
                    <a:pt x="154927" y="293646"/>
                  </a:lnTo>
                  <a:lnTo>
                    <a:pt x="119864" y="301866"/>
                  </a:lnTo>
                  <a:lnTo>
                    <a:pt x="79839" y="298712"/>
                  </a:lnTo>
                  <a:lnTo>
                    <a:pt x="58491" y="29029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0155" y="1580884"/>
              <a:ext cx="518809" cy="532937"/>
            </a:xfrm>
            <a:custGeom>
              <a:avLst/>
              <a:gdLst/>
              <a:ahLst/>
              <a:cxnLst/>
              <a:rect l="0" t="0" r="0" b="0"/>
              <a:pathLst>
                <a:path w="518809" h="532937">
                  <a:moveTo>
                    <a:pt x="408995" y="61561"/>
                  </a:moveTo>
                  <a:lnTo>
                    <a:pt x="374097" y="32253"/>
                  </a:lnTo>
                  <a:lnTo>
                    <a:pt x="321211" y="9681"/>
                  </a:lnTo>
                  <a:lnTo>
                    <a:pt x="267913" y="620"/>
                  </a:lnTo>
                  <a:lnTo>
                    <a:pt x="213494" y="0"/>
                  </a:lnTo>
                  <a:lnTo>
                    <a:pt x="156909" y="13102"/>
                  </a:lnTo>
                  <a:lnTo>
                    <a:pt x="115485" y="35005"/>
                  </a:lnTo>
                  <a:lnTo>
                    <a:pt x="68995" y="76902"/>
                  </a:lnTo>
                  <a:lnTo>
                    <a:pt x="27666" y="135683"/>
                  </a:lnTo>
                  <a:lnTo>
                    <a:pt x="6023" y="193548"/>
                  </a:lnTo>
                  <a:lnTo>
                    <a:pt x="647" y="245338"/>
                  </a:lnTo>
                  <a:lnTo>
                    <a:pt x="0" y="307739"/>
                  </a:lnTo>
                  <a:lnTo>
                    <a:pt x="9924" y="358193"/>
                  </a:lnTo>
                  <a:lnTo>
                    <a:pt x="23150" y="407284"/>
                  </a:lnTo>
                  <a:lnTo>
                    <a:pt x="52668" y="449607"/>
                  </a:lnTo>
                  <a:lnTo>
                    <a:pt x="104891" y="502364"/>
                  </a:lnTo>
                  <a:lnTo>
                    <a:pt x="149143" y="523153"/>
                  </a:lnTo>
                  <a:lnTo>
                    <a:pt x="202598" y="532936"/>
                  </a:lnTo>
                  <a:lnTo>
                    <a:pt x="264283" y="532528"/>
                  </a:lnTo>
                  <a:lnTo>
                    <a:pt x="323734" y="511562"/>
                  </a:lnTo>
                  <a:lnTo>
                    <a:pt x="385607" y="481880"/>
                  </a:lnTo>
                  <a:lnTo>
                    <a:pt x="406789" y="467128"/>
                  </a:lnTo>
                  <a:lnTo>
                    <a:pt x="461352" y="408559"/>
                  </a:lnTo>
                  <a:lnTo>
                    <a:pt x="489354" y="366800"/>
                  </a:lnTo>
                  <a:lnTo>
                    <a:pt x="510261" y="305828"/>
                  </a:lnTo>
                  <a:lnTo>
                    <a:pt x="518808" y="264698"/>
                  </a:lnTo>
                  <a:lnTo>
                    <a:pt x="512401" y="211998"/>
                  </a:lnTo>
                  <a:lnTo>
                    <a:pt x="496485" y="156718"/>
                  </a:lnTo>
                  <a:lnTo>
                    <a:pt x="473563" y="103728"/>
                  </a:lnTo>
                  <a:lnTo>
                    <a:pt x="453992" y="72105"/>
                  </a:lnTo>
                  <a:lnTo>
                    <a:pt x="434063" y="57279"/>
                  </a:lnTo>
                  <a:lnTo>
                    <a:pt x="383141" y="32639"/>
                  </a:lnTo>
                  <a:lnTo>
                    <a:pt x="328022" y="22053"/>
                  </a:lnTo>
                  <a:lnTo>
                    <a:pt x="281433" y="19962"/>
                  </a:lnTo>
                  <a:lnTo>
                    <a:pt x="261596" y="19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547689" y="1579274"/>
            <a:ext cx="515897" cy="649717"/>
            <a:chOff x="1547689" y="1579274"/>
            <a:chExt cx="515897" cy="649717"/>
          </a:xfrm>
        </p:grpSpPr>
        <p:sp>
          <p:nvSpPr>
            <p:cNvPr id="40" name="Freeform 39"/>
            <p:cNvSpPr/>
            <p:nvPr/>
          </p:nvSpPr>
          <p:spPr>
            <a:xfrm>
              <a:off x="1577942" y="1579274"/>
              <a:ext cx="201375" cy="224358"/>
            </a:xfrm>
            <a:custGeom>
              <a:avLst/>
              <a:gdLst/>
              <a:ahLst/>
              <a:cxnLst/>
              <a:rect l="0" t="0" r="0" b="0"/>
              <a:pathLst>
                <a:path w="201375" h="224358">
                  <a:moveTo>
                    <a:pt x="53975" y="0"/>
                  </a:moveTo>
                  <a:lnTo>
                    <a:pt x="1089" y="57782"/>
                  </a:lnTo>
                  <a:lnTo>
                    <a:pt x="0" y="56069"/>
                  </a:lnTo>
                  <a:lnTo>
                    <a:pt x="444" y="51417"/>
                  </a:lnTo>
                  <a:lnTo>
                    <a:pt x="7177" y="40010"/>
                  </a:lnTo>
                  <a:lnTo>
                    <a:pt x="30563" y="13622"/>
                  </a:lnTo>
                  <a:lnTo>
                    <a:pt x="39536" y="10252"/>
                  </a:lnTo>
                  <a:lnTo>
                    <a:pt x="61986" y="9626"/>
                  </a:lnTo>
                  <a:lnTo>
                    <a:pt x="95343" y="15850"/>
                  </a:lnTo>
                  <a:lnTo>
                    <a:pt x="113695" y="28102"/>
                  </a:lnTo>
                  <a:lnTo>
                    <a:pt x="121864" y="36282"/>
                  </a:lnTo>
                  <a:lnTo>
                    <a:pt x="138951" y="75741"/>
                  </a:lnTo>
                  <a:lnTo>
                    <a:pt x="140244" y="118888"/>
                  </a:lnTo>
                  <a:lnTo>
                    <a:pt x="133218" y="155719"/>
                  </a:lnTo>
                  <a:lnTo>
                    <a:pt x="118138" y="183269"/>
                  </a:lnTo>
                  <a:lnTo>
                    <a:pt x="98852" y="206250"/>
                  </a:lnTo>
                  <a:lnTo>
                    <a:pt x="72731" y="222288"/>
                  </a:lnTo>
                  <a:lnTo>
                    <a:pt x="52952" y="224357"/>
                  </a:lnTo>
                  <a:lnTo>
                    <a:pt x="42765" y="223271"/>
                  </a:lnTo>
                  <a:lnTo>
                    <a:pt x="37143" y="219037"/>
                  </a:lnTo>
                  <a:lnTo>
                    <a:pt x="34564" y="212705"/>
                  </a:lnTo>
                  <a:lnTo>
                    <a:pt x="34016" y="204975"/>
                  </a:lnTo>
                  <a:lnTo>
                    <a:pt x="37159" y="198651"/>
                  </a:lnTo>
                  <a:lnTo>
                    <a:pt x="50011" y="188505"/>
                  </a:lnTo>
                  <a:lnTo>
                    <a:pt x="82566" y="181805"/>
                  </a:lnTo>
                  <a:lnTo>
                    <a:pt x="135488" y="179542"/>
                  </a:lnTo>
                  <a:lnTo>
                    <a:pt x="181644" y="179095"/>
                  </a:lnTo>
                  <a:lnTo>
                    <a:pt x="20137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47772" y="160033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8617"/>
                  </a:lnTo>
                  <a:lnTo>
                    <a:pt x="6065" y="111621"/>
                  </a:lnTo>
                  <a:lnTo>
                    <a:pt x="4664" y="15398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03464" y="1600331"/>
              <a:ext cx="144309" cy="93294"/>
            </a:xfrm>
            <a:custGeom>
              <a:avLst/>
              <a:gdLst/>
              <a:ahLst/>
              <a:cxnLst/>
              <a:rect l="0" t="0" r="0" b="0"/>
              <a:pathLst>
                <a:path w="144309" h="93294">
                  <a:moveTo>
                    <a:pt x="144308" y="84228"/>
                  </a:moveTo>
                  <a:lnTo>
                    <a:pt x="85691" y="84228"/>
                  </a:lnTo>
                  <a:lnTo>
                    <a:pt x="25974" y="92561"/>
                  </a:lnTo>
                  <a:lnTo>
                    <a:pt x="12776" y="93293"/>
                  </a:lnTo>
                  <a:lnTo>
                    <a:pt x="5147" y="90272"/>
                  </a:lnTo>
                  <a:lnTo>
                    <a:pt x="1231" y="84748"/>
                  </a:lnTo>
                  <a:lnTo>
                    <a:pt x="0" y="69251"/>
                  </a:lnTo>
                  <a:lnTo>
                    <a:pt x="15232" y="9098"/>
                  </a:lnTo>
                  <a:lnTo>
                    <a:pt x="179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47689" y="1853015"/>
              <a:ext cx="515897" cy="21058"/>
            </a:xfrm>
            <a:custGeom>
              <a:avLst/>
              <a:gdLst/>
              <a:ahLst/>
              <a:cxnLst/>
              <a:rect l="0" t="0" r="0" b="0"/>
              <a:pathLst>
                <a:path w="515897" h="21058">
                  <a:moveTo>
                    <a:pt x="515896" y="0"/>
                  </a:moveTo>
                  <a:lnTo>
                    <a:pt x="458632" y="0"/>
                  </a:lnTo>
                  <a:lnTo>
                    <a:pt x="397740" y="0"/>
                  </a:lnTo>
                  <a:lnTo>
                    <a:pt x="349216" y="0"/>
                  </a:lnTo>
                  <a:lnTo>
                    <a:pt x="297793" y="0"/>
                  </a:lnTo>
                  <a:lnTo>
                    <a:pt x="235251" y="1170"/>
                  </a:lnTo>
                  <a:lnTo>
                    <a:pt x="186167" y="7236"/>
                  </a:lnTo>
                  <a:lnTo>
                    <a:pt x="127067" y="9878"/>
                  </a:lnTo>
                  <a:lnTo>
                    <a:pt x="64744" y="10400"/>
                  </a:lnTo>
                  <a:lnTo>
                    <a:pt x="10952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68294" y="1992650"/>
              <a:ext cx="211023" cy="223950"/>
            </a:xfrm>
            <a:custGeom>
              <a:avLst/>
              <a:gdLst/>
              <a:ahLst/>
              <a:cxnLst/>
              <a:rect l="0" t="0" r="0" b="0"/>
              <a:pathLst>
                <a:path w="211023" h="223950">
                  <a:moveTo>
                    <a:pt x="21509" y="39350"/>
                  </a:moveTo>
                  <a:lnTo>
                    <a:pt x="27098" y="22582"/>
                  </a:lnTo>
                  <a:lnTo>
                    <a:pt x="39201" y="11230"/>
                  </a:lnTo>
                  <a:lnTo>
                    <a:pt x="57448" y="3456"/>
                  </a:lnTo>
                  <a:lnTo>
                    <a:pt x="81155" y="0"/>
                  </a:lnTo>
                  <a:lnTo>
                    <a:pt x="91689" y="2588"/>
                  </a:lnTo>
                  <a:lnTo>
                    <a:pt x="109632" y="14822"/>
                  </a:lnTo>
                  <a:lnTo>
                    <a:pt x="127298" y="41441"/>
                  </a:lnTo>
                  <a:lnTo>
                    <a:pt x="134352" y="77144"/>
                  </a:lnTo>
                  <a:lnTo>
                    <a:pt x="125478" y="136657"/>
                  </a:lnTo>
                  <a:lnTo>
                    <a:pt x="112756" y="173856"/>
                  </a:lnTo>
                  <a:lnTo>
                    <a:pt x="99498" y="195057"/>
                  </a:lnTo>
                  <a:lnTo>
                    <a:pt x="81907" y="212278"/>
                  </a:lnTo>
                  <a:lnTo>
                    <a:pt x="59271" y="221491"/>
                  </a:lnTo>
                  <a:lnTo>
                    <a:pt x="46683" y="223949"/>
                  </a:lnTo>
                  <a:lnTo>
                    <a:pt x="26458" y="220439"/>
                  </a:lnTo>
                  <a:lnTo>
                    <a:pt x="17790" y="216228"/>
                  </a:lnTo>
                  <a:lnTo>
                    <a:pt x="5038" y="202190"/>
                  </a:lnTo>
                  <a:lnTo>
                    <a:pt x="0" y="193533"/>
                  </a:lnTo>
                  <a:lnTo>
                    <a:pt x="150" y="186592"/>
                  </a:lnTo>
                  <a:lnTo>
                    <a:pt x="3760" y="180795"/>
                  </a:lnTo>
                  <a:lnTo>
                    <a:pt x="9676" y="175761"/>
                  </a:lnTo>
                  <a:lnTo>
                    <a:pt x="28728" y="170167"/>
                  </a:lnTo>
                  <a:lnTo>
                    <a:pt x="52793" y="168851"/>
                  </a:lnTo>
                  <a:lnTo>
                    <a:pt x="106370" y="174418"/>
                  </a:lnTo>
                  <a:lnTo>
                    <a:pt x="167605" y="183218"/>
                  </a:lnTo>
                  <a:lnTo>
                    <a:pt x="211022" y="186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99298" y="2010943"/>
              <a:ext cx="180626" cy="218048"/>
            </a:xfrm>
            <a:custGeom>
              <a:avLst/>
              <a:gdLst/>
              <a:ahLst/>
              <a:cxnLst/>
              <a:rect l="0" t="0" r="0" b="0"/>
              <a:pathLst>
                <a:path w="180626" h="218048">
                  <a:moveTo>
                    <a:pt x="127417" y="0"/>
                  </a:moveTo>
                  <a:lnTo>
                    <a:pt x="68800" y="0"/>
                  </a:lnTo>
                  <a:lnTo>
                    <a:pt x="28420" y="0"/>
                  </a:lnTo>
                  <a:lnTo>
                    <a:pt x="18135" y="3509"/>
                  </a:lnTo>
                  <a:lnTo>
                    <a:pt x="3588" y="16767"/>
                  </a:lnTo>
                  <a:lnTo>
                    <a:pt x="410" y="25216"/>
                  </a:lnTo>
                  <a:lnTo>
                    <a:pt x="0" y="43962"/>
                  </a:lnTo>
                  <a:lnTo>
                    <a:pt x="15635" y="105447"/>
                  </a:lnTo>
                  <a:lnTo>
                    <a:pt x="20140" y="110072"/>
                  </a:lnTo>
                  <a:lnTo>
                    <a:pt x="25483" y="110816"/>
                  </a:lnTo>
                  <a:lnTo>
                    <a:pt x="79112" y="97437"/>
                  </a:lnTo>
                  <a:lnTo>
                    <a:pt x="103608" y="98287"/>
                  </a:lnTo>
                  <a:lnTo>
                    <a:pt x="135960" y="111920"/>
                  </a:lnTo>
                  <a:lnTo>
                    <a:pt x="175826" y="144301"/>
                  </a:lnTo>
                  <a:lnTo>
                    <a:pt x="179577" y="152352"/>
                  </a:lnTo>
                  <a:lnTo>
                    <a:pt x="180625" y="170657"/>
                  </a:lnTo>
                  <a:lnTo>
                    <a:pt x="174072" y="187371"/>
                  </a:lnTo>
                  <a:lnTo>
                    <a:pt x="169048" y="195104"/>
                  </a:lnTo>
                  <a:lnTo>
                    <a:pt x="154109" y="206816"/>
                  </a:lnTo>
                  <a:lnTo>
                    <a:pt x="134600" y="214750"/>
                  </a:lnTo>
                  <a:lnTo>
                    <a:pt x="98479" y="218047"/>
                  </a:lnTo>
                  <a:lnTo>
                    <a:pt x="4318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884601" y="842279"/>
            <a:ext cx="232379" cy="294799"/>
            <a:chOff x="1884601" y="842279"/>
            <a:chExt cx="232379" cy="294799"/>
          </a:xfrm>
        </p:grpSpPr>
        <p:sp>
          <p:nvSpPr>
            <p:cNvPr id="47" name="Freeform 46"/>
            <p:cNvSpPr/>
            <p:nvPr/>
          </p:nvSpPr>
          <p:spPr>
            <a:xfrm>
              <a:off x="1884601" y="842279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2195" y="37478"/>
                  </a:lnTo>
                  <a:lnTo>
                    <a:pt x="3769" y="75446"/>
                  </a:lnTo>
                  <a:lnTo>
                    <a:pt x="6354" y="101382"/>
                  </a:lnTo>
                  <a:lnTo>
                    <a:pt x="1068" y="163003"/>
                  </a:lnTo>
                  <a:lnTo>
                    <a:pt x="6276" y="217899"/>
                  </a:lnTo>
                  <a:lnTo>
                    <a:pt x="1586" y="26756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37243" y="852808"/>
              <a:ext cx="179737" cy="276585"/>
            </a:xfrm>
            <a:custGeom>
              <a:avLst/>
              <a:gdLst/>
              <a:ahLst/>
              <a:cxnLst/>
              <a:rect l="0" t="0" r="0" b="0"/>
              <a:pathLst>
                <a:path w="179737" h="276585">
                  <a:moveTo>
                    <a:pt x="126342" y="0"/>
                  </a:moveTo>
                  <a:lnTo>
                    <a:pt x="102296" y="17981"/>
                  </a:lnTo>
                  <a:lnTo>
                    <a:pt x="82043" y="44322"/>
                  </a:lnTo>
                  <a:lnTo>
                    <a:pt x="44592" y="107609"/>
                  </a:lnTo>
                  <a:lnTo>
                    <a:pt x="26063" y="159403"/>
                  </a:lnTo>
                  <a:lnTo>
                    <a:pt x="23710" y="198009"/>
                  </a:lnTo>
                  <a:lnTo>
                    <a:pt x="31072" y="236744"/>
                  </a:lnTo>
                  <a:lnTo>
                    <a:pt x="41496" y="255738"/>
                  </a:lnTo>
                  <a:lnTo>
                    <a:pt x="57047" y="268859"/>
                  </a:lnTo>
                  <a:lnTo>
                    <a:pt x="66107" y="273996"/>
                  </a:lnTo>
                  <a:lnTo>
                    <a:pt x="85533" y="276584"/>
                  </a:lnTo>
                  <a:lnTo>
                    <a:pt x="105865" y="272665"/>
                  </a:lnTo>
                  <a:lnTo>
                    <a:pt x="158004" y="244599"/>
                  </a:lnTo>
                  <a:lnTo>
                    <a:pt x="172779" y="228033"/>
                  </a:lnTo>
                  <a:lnTo>
                    <a:pt x="178357" y="218703"/>
                  </a:lnTo>
                  <a:lnTo>
                    <a:pt x="179736" y="207803"/>
                  </a:lnTo>
                  <a:lnTo>
                    <a:pt x="175029" y="183214"/>
                  </a:lnTo>
                  <a:lnTo>
                    <a:pt x="169329" y="173615"/>
                  </a:lnTo>
                  <a:lnTo>
                    <a:pt x="153636" y="159830"/>
                  </a:lnTo>
                  <a:lnTo>
                    <a:pt x="125071" y="145493"/>
                  </a:lnTo>
                  <a:lnTo>
                    <a:pt x="101600" y="143822"/>
                  </a:lnTo>
                  <a:lnTo>
                    <a:pt x="53994" y="152282"/>
                  </a:lnTo>
                  <a:lnTo>
                    <a:pt x="27047" y="16743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980215" y="736994"/>
            <a:ext cx="631060" cy="400084"/>
            <a:chOff x="2980215" y="736994"/>
            <a:chExt cx="631060" cy="400084"/>
          </a:xfrm>
        </p:grpSpPr>
        <p:sp>
          <p:nvSpPr>
            <p:cNvPr id="50" name="Freeform 49"/>
            <p:cNvSpPr/>
            <p:nvPr/>
          </p:nvSpPr>
          <p:spPr>
            <a:xfrm>
              <a:off x="2980215" y="779108"/>
              <a:ext cx="9879" cy="357970"/>
            </a:xfrm>
            <a:custGeom>
              <a:avLst/>
              <a:gdLst/>
              <a:ahLst/>
              <a:cxnLst/>
              <a:rect l="0" t="0" r="0" b="0"/>
              <a:pathLst>
                <a:path w="9879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7740" y="197100"/>
                  </a:lnTo>
                  <a:lnTo>
                    <a:pt x="9456" y="255613"/>
                  </a:lnTo>
                  <a:lnTo>
                    <a:pt x="9794" y="311061"/>
                  </a:lnTo>
                  <a:lnTo>
                    <a:pt x="987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69077" y="779108"/>
              <a:ext cx="231803" cy="350397"/>
            </a:xfrm>
            <a:custGeom>
              <a:avLst/>
              <a:gdLst/>
              <a:ahLst/>
              <a:cxnLst/>
              <a:rect l="0" t="0" r="0" b="0"/>
              <a:pathLst>
                <a:path w="231803" h="350397">
                  <a:moveTo>
                    <a:pt x="178985" y="0"/>
                  </a:moveTo>
                  <a:lnTo>
                    <a:pt x="140467" y="9576"/>
                  </a:lnTo>
                  <a:lnTo>
                    <a:pt x="122481" y="20244"/>
                  </a:lnTo>
                  <a:lnTo>
                    <a:pt x="77486" y="74553"/>
                  </a:lnTo>
                  <a:lnTo>
                    <a:pt x="40709" y="136946"/>
                  </a:lnTo>
                  <a:lnTo>
                    <a:pt x="24983" y="187405"/>
                  </a:lnTo>
                  <a:lnTo>
                    <a:pt x="13731" y="245552"/>
                  </a:lnTo>
                  <a:lnTo>
                    <a:pt x="14597" y="289565"/>
                  </a:lnTo>
                  <a:lnTo>
                    <a:pt x="20526" y="312360"/>
                  </a:lnTo>
                  <a:lnTo>
                    <a:pt x="30960" y="330289"/>
                  </a:lnTo>
                  <a:lnTo>
                    <a:pt x="46515" y="342937"/>
                  </a:lnTo>
                  <a:lnTo>
                    <a:pt x="55577" y="347948"/>
                  </a:lnTo>
                  <a:lnTo>
                    <a:pt x="78124" y="350396"/>
                  </a:lnTo>
                  <a:lnTo>
                    <a:pt x="130726" y="342435"/>
                  </a:lnTo>
                  <a:lnTo>
                    <a:pt x="166636" y="327370"/>
                  </a:lnTo>
                  <a:lnTo>
                    <a:pt x="209041" y="292913"/>
                  </a:lnTo>
                  <a:lnTo>
                    <a:pt x="225878" y="272904"/>
                  </a:lnTo>
                  <a:lnTo>
                    <a:pt x="231802" y="249192"/>
                  </a:lnTo>
                  <a:lnTo>
                    <a:pt x="229365" y="225396"/>
                  </a:lnTo>
                  <a:lnTo>
                    <a:pt x="214840" y="198845"/>
                  </a:lnTo>
                  <a:lnTo>
                    <a:pt x="202329" y="183522"/>
                  </a:lnTo>
                  <a:lnTo>
                    <a:pt x="176543" y="167331"/>
                  </a:lnTo>
                  <a:lnTo>
                    <a:pt x="153723" y="165227"/>
                  </a:lnTo>
                  <a:lnTo>
                    <a:pt x="106535" y="173407"/>
                  </a:lnTo>
                  <a:lnTo>
                    <a:pt x="52807" y="20115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45419" y="736994"/>
              <a:ext cx="65856" cy="115815"/>
            </a:xfrm>
            <a:custGeom>
              <a:avLst/>
              <a:gdLst/>
              <a:ahLst/>
              <a:cxnLst/>
              <a:rect l="0" t="0" r="0" b="0"/>
              <a:pathLst>
                <a:path w="65856" h="115815">
                  <a:moveTo>
                    <a:pt x="65855" y="0"/>
                  </a:moveTo>
                  <a:lnTo>
                    <a:pt x="21893" y="14655"/>
                  </a:lnTo>
                  <a:lnTo>
                    <a:pt x="8102" y="27570"/>
                  </a:lnTo>
                  <a:lnTo>
                    <a:pt x="2786" y="35928"/>
                  </a:lnTo>
                  <a:lnTo>
                    <a:pt x="0" y="57692"/>
                  </a:lnTo>
                  <a:lnTo>
                    <a:pt x="3831" y="80623"/>
                  </a:lnTo>
                  <a:lnTo>
                    <a:pt x="13332" y="98614"/>
                  </a:lnTo>
                  <a:lnTo>
                    <a:pt x="19142" y="104347"/>
                  </a:lnTo>
                  <a:lnTo>
                    <a:pt x="4479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53098" y="1789844"/>
            <a:ext cx="136872" cy="107458"/>
            <a:chOff x="2253098" y="1789844"/>
            <a:chExt cx="136872" cy="107458"/>
          </a:xfrm>
        </p:grpSpPr>
        <p:sp>
          <p:nvSpPr>
            <p:cNvPr id="54" name="Freeform 53"/>
            <p:cNvSpPr/>
            <p:nvPr/>
          </p:nvSpPr>
          <p:spPr>
            <a:xfrm>
              <a:off x="2253098" y="178984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84683" y="187407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74155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632124" y="1456888"/>
            <a:ext cx="2158343" cy="747447"/>
            <a:chOff x="2632124" y="1456888"/>
            <a:chExt cx="2158343" cy="747447"/>
          </a:xfrm>
        </p:grpSpPr>
        <p:sp>
          <p:nvSpPr>
            <p:cNvPr id="58" name="Freeform 57"/>
            <p:cNvSpPr/>
            <p:nvPr/>
          </p:nvSpPr>
          <p:spPr>
            <a:xfrm>
              <a:off x="2632124" y="1810901"/>
              <a:ext cx="821224" cy="31587"/>
            </a:xfrm>
            <a:custGeom>
              <a:avLst/>
              <a:gdLst/>
              <a:ahLst/>
              <a:cxnLst/>
              <a:rect l="0" t="0" r="0" b="0"/>
              <a:pathLst>
                <a:path w="821224" h="31587">
                  <a:moveTo>
                    <a:pt x="0" y="31586"/>
                  </a:moveTo>
                  <a:lnTo>
                    <a:pt x="37478" y="23252"/>
                  </a:lnTo>
                  <a:lnTo>
                    <a:pt x="94491" y="21491"/>
                  </a:lnTo>
                  <a:lnTo>
                    <a:pt x="153672" y="21143"/>
                  </a:lnTo>
                  <a:lnTo>
                    <a:pt x="207303" y="24193"/>
                  </a:lnTo>
                  <a:lnTo>
                    <a:pt x="257628" y="30125"/>
                  </a:lnTo>
                  <a:lnTo>
                    <a:pt x="319864" y="31297"/>
                  </a:lnTo>
                  <a:lnTo>
                    <a:pt x="381551" y="31529"/>
                  </a:lnTo>
                  <a:lnTo>
                    <a:pt x="444125" y="25985"/>
                  </a:lnTo>
                  <a:lnTo>
                    <a:pt x="501546" y="22030"/>
                  </a:lnTo>
                  <a:lnTo>
                    <a:pt x="554829" y="18130"/>
                  </a:lnTo>
                  <a:lnTo>
                    <a:pt x="605085" y="12030"/>
                  </a:lnTo>
                  <a:lnTo>
                    <a:pt x="660073" y="10825"/>
                  </a:lnTo>
                  <a:lnTo>
                    <a:pt x="719114" y="10587"/>
                  </a:lnTo>
                  <a:lnTo>
                    <a:pt x="781166" y="10540"/>
                  </a:lnTo>
                  <a:lnTo>
                    <a:pt x="800690" y="7414"/>
                  </a:lnTo>
                  <a:lnTo>
                    <a:pt x="8212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79523" y="1947772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31585" y="0"/>
                  </a:moveTo>
                  <a:lnTo>
                    <a:pt x="14797" y="55044"/>
                  </a:lnTo>
                  <a:lnTo>
                    <a:pt x="12963" y="91828"/>
                  </a:lnTo>
                  <a:lnTo>
                    <a:pt x="15992" y="139411"/>
                  </a:lnTo>
                  <a:lnTo>
                    <a:pt x="4012" y="19898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15530" y="1994825"/>
              <a:ext cx="240270" cy="209510"/>
            </a:xfrm>
            <a:custGeom>
              <a:avLst/>
              <a:gdLst/>
              <a:ahLst/>
              <a:cxnLst/>
              <a:rect l="0" t="0" r="0" b="0"/>
              <a:pathLst>
                <a:path w="240270" h="209510">
                  <a:moveTo>
                    <a:pt x="137734" y="5589"/>
                  </a:moveTo>
                  <a:lnTo>
                    <a:pt x="120966" y="0"/>
                  </a:lnTo>
                  <a:lnTo>
                    <a:pt x="103375" y="375"/>
                  </a:lnTo>
                  <a:lnTo>
                    <a:pt x="63487" y="10148"/>
                  </a:lnTo>
                  <a:lnTo>
                    <a:pt x="37876" y="25527"/>
                  </a:lnTo>
                  <a:lnTo>
                    <a:pt x="25892" y="41357"/>
                  </a:lnTo>
                  <a:lnTo>
                    <a:pt x="0" y="90368"/>
                  </a:lnTo>
                  <a:lnTo>
                    <a:pt x="519" y="148121"/>
                  </a:lnTo>
                  <a:lnTo>
                    <a:pt x="6949" y="168763"/>
                  </a:lnTo>
                  <a:lnTo>
                    <a:pt x="11940" y="177542"/>
                  </a:lnTo>
                  <a:lnTo>
                    <a:pt x="29963" y="190417"/>
                  </a:lnTo>
                  <a:lnTo>
                    <a:pt x="74072" y="208215"/>
                  </a:lnTo>
                  <a:lnTo>
                    <a:pt x="95402" y="209509"/>
                  </a:lnTo>
                  <a:lnTo>
                    <a:pt x="137691" y="200808"/>
                  </a:lnTo>
                  <a:lnTo>
                    <a:pt x="178670" y="179418"/>
                  </a:lnTo>
                  <a:lnTo>
                    <a:pt x="217835" y="145752"/>
                  </a:lnTo>
                  <a:lnTo>
                    <a:pt x="233737" y="119259"/>
                  </a:lnTo>
                  <a:lnTo>
                    <a:pt x="240269" y="83593"/>
                  </a:lnTo>
                  <a:lnTo>
                    <a:pt x="235557" y="60144"/>
                  </a:lnTo>
                  <a:lnTo>
                    <a:pt x="231026" y="48978"/>
                  </a:lnTo>
                  <a:lnTo>
                    <a:pt x="216631" y="33452"/>
                  </a:lnTo>
                  <a:lnTo>
                    <a:pt x="190376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17791" y="1979357"/>
              <a:ext cx="249420" cy="216951"/>
            </a:xfrm>
            <a:custGeom>
              <a:avLst/>
              <a:gdLst/>
              <a:ahLst/>
              <a:cxnLst/>
              <a:rect l="0" t="0" r="0" b="0"/>
              <a:pathLst>
                <a:path w="249420" h="216951">
                  <a:moveTo>
                    <a:pt x="130271" y="21057"/>
                  </a:moveTo>
                  <a:lnTo>
                    <a:pt x="119092" y="9879"/>
                  </a:lnTo>
                  <a:lnTo>
                    <a:pt x="111120" y="7756"/>
                  </a:lnTo>
                  <a:lnTo>
                    <a:pt x="78713" y="10357"/>
                  </a:lnTo>
                  <a:lnTo>
                    <a:pt x="47534" y="19706"/>
                  </a:lnTo>
                  <a:lnTo>
                    <a:pt x="30718" y="30595"/>
                  </a:lnTo>
                  <a:lnTo>
                    <a:pt x="18565" y="46353"/>
                  </a:lnTo>
                  <a:lnTo>
                    <a:pt x="1230" y="85066"/>
                  </a:lnTo>
                  <a:lnTo>
                    <a:pt x="0" y="105657"/>
                  </a:lnTo>
                  <a:lnTo>
                    <a:pt x="8742" y="153062"/>
                  </a:lnTo>
                  <a:lnTo>
                    <a:pt x="23942" y="182482"/>
                  </a:lnTo>
                  <a:lnTo>
                    <a:pt x="48853" y="206017"/>
                  </a:lnTo>
                  <a:lnTo>
                    <a:pt x="71469" y="214396"/>
                  </a:lnTo>
                  <a:lnTo>
                    <a:pt x="97117" y="216950"/>
                  </a:lnTo>
                  <a:lnTo>
                    <a:pt x="160032" y="206052"/>
                  </a:lnTo>
                  <a:lnTo>
                    <a:pt x="187312" y="190644"/>
                  </a:lnTo>
                  <a:lnTo>
                    <a:pt x="224682" y="154495"/>
                  </a:lnTo>
                  <a:lnTo>
                    <a:pt x="242862" y="125325"/>
                  </a:lnTo>
                  <a:lnTo>
                    <a:pt x="247446" y="115135"/>
                  </a:lnTo>
                  <a:lnTo>
                    <a:pt x="249419" y="94455"/>
                  </a:lnTo>
                  <a:lnTo>
                    <a:pt x="241154" y="52583"/>
                  </a:lnTo>
                  <a:lnTo>
                    <a:pt x="226036" y="26629"/>
                  </a:lnTo>
                  <a:lnTo>
                    <a:pt x="210267" y="14565"/>
                  </a:lnTo>
                  <a:lnTo>
                    <a:pt x="182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82445" y="1456888"/>
              <a:ext cx="197120" cy="332957"/>
            </a:xfrm>
            <a:custGeom>
              <a:avLst/>
              <a:gdLst/>
              <a:ahLst/>
              <a:cxnLst/>
              <a:rect l="0" t="0" r="0" b="0"/>
              <a:pathLst>
                <a:path w="197120" h="332957">
                  <a:moveTo>
                    <a:pt x="197119" y="69744"/>
                  </a:moveTo>
                  <a:lnTo>
                    <a:pt x="187544" y="45697"/>
                  </a:lnTo>
                  <a:lnTo>
                    <a:pt x="157716" y="10151"/>
                  </a:lnTo>
                  <a:lnTo>
                    <a:pt x="137883" y="2314"/>
                  </a:lnTo>
                  <a:lnTo>
                    <a:pt x="113470" y="0"/>
                  </a:lnTo>
                  <a:lnTo>
                    <a:pt x="51414" y="11065"/>
                  </a:lnTo>
                  <a:lnTo>
                    <a:pt x="24226" y="26491"/>
                  </a:lnTo>
                  <a:lnTo>
                    <a:pt x="11873" y="42332"/>
                  </a:lnTo>
                  <a:lnTo>
                    <a:pt x="3654" y="62240"/>
                  </a:lnTo>
                  <a:lnTo>
                    <a:pt x="0" y="86686"/>
                  </a:lnTo>
                  <a:lnTo>
                    <a:pt x="4616" y="106909"/>
                  </a:lnTo>
                  <a:lnTo>
                    <a:pt x="26643" y="138956"/>
                  </a:lnTo>
                  <a:lnTo>
                    <a:pt x="46093" y="147298"/>
                  </a:lnTo>
                  <a:lnTo>
                    <a:pt x="69165" y="149836"/>
                  </a:lnTo>
                  <a:lnTo>
                    <a:pt x="123208" y="138927"/>
                  </a:lnTo>
                  <a:lnTo>
                    <a:pt x="154943" y="123518"/>
                  </a:lnTo>
                  <a:lnTo>
                    <a:pt x="169795" y="107681"/>
                  </a:lnTo>
                  <a:lnTo>
                    <a:pt x="175394" y="98545"/>
                  </a:lnTo>
                  <a:lnTo>
                    <a:pt x="179126" y="97133"/>
                  </a:lnTo>
                  <a:lnTo>
                    <a:pt x="181614" y="100872"/>
                  </a:lnTo>
                  <a:lnTo>
                    <a:pt x="185936" y="154345"/>
                  </a:lnTo>
                  <a:lnTo>
                    <a:pt x="186397" y="201785"/>
                  </a:lnTo>
                  <a:lnTo>
                    <a:pt x="185363" y="251717"/>
                  </a:lnTo>
                  <a:lnTo>
                    <a:pt x="181366" y="304864"/>
                  </a:lnTo>
                  <a:lnTo>
                    <a:pt x="186591" y="332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33136" y="1495046"/>
              <a:ext cx="153458" cy="247900"/>
            </a:xfrm>
            <a:custGeom>
              <a:avLst/>
              <a:gdLst/>
              <a:ahLst/>
              <a:cxnLst/>
              <a:rect l="0" t="0" r="0" b="0"/>
              <a:pathLst>
                <a:path w="153458" h="247900">
                  <a:moveTo>
                    <a:pt x="109641" y="0"/>
                  </a:moveTo>
                  <a:lnTo>
                    <a:pt x="54415" y="57566"/>
                  </a:lnTo>
                  <a:lnTo>
                    <a:pt x="27427" y="111523"/>
                  </a:lnTo>
                  <a:lnTo>
                    <a:pt x="5083" y="167891"/>
                  </a:lnTo>
                  <a:lnTo>
                    <a:pt x="0" y="189262"/>
                  </a:lnTo>
                  <a:lnTo>
                    <a:pt x="1640" y="210459"/>
                  </a:lnTo>
                  <a:lnTo>
                    <a:pt x="9388" y="228458"/>
                  </a:lnTo>
                  <a:lnTo>
                    <a:pt x="14729" y="236533"/>
                  </a:lnTo>
                  <a:lnTo>
                    <a:pt x="22970" y="241917"/>
                  </a:lnTo>
                  <a:lnTo>
                    <a:pt x="44604" y="247899"/>
                  </a:lnTo>
                  <a:lnTo>
                    <a:pt x="66697" y="244318"/>
                  </a:lnTo>
                  <a:lnTo>
                    <a:pt x="118891" y="222553"/>
                  </a:lnTo>
                  <a:lnTo>
                    <a:pt x="135588" y="206537"/>
                  </a:lnTo>
                  <a:lnTo>
                    <a:pt x="152554" y="177790"/>
                  </a:lnTo>
                  <a:lnTo>
                    <a:pt x="153457" y="168829"/>
                  </a:lnTo>
                  <a:lnTo>
                    <a:pt x="148222" y="152634"/>
                  </a:lnTo>
                  <a:lnTo>
                    <a:pt x="134977" y="140757"/>
                  </a:lnTo>
                  <a:lnTo>
                    <a:pt x="126532" y="135952"/>
                  </a:lnTo>
                  <a:lnTo>
                    <a:pt x="107789" y="133733"/>
                  </a:lnTo>
                  <a:lnTo>
                    <a:pt x="50689" y="144863"/>
                  </a:lnTo>
                  <a:lnTo>
                    <a:pt x="1488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06031" y="176878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06031" y="185301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08518" y="1565633"/>
              <a:ext cx="223938" cy="424254"/>
            </a:xfrm>
            <a:custGeom>
              <a:avLst/>
              <a:gdLst/>
              <a:ahLst/>
              <a:cxnLst/>
              <a:rect l="0" t="0" r="0" b="0"/>
              <a:pathLst>
                <a:path w="223938" h="424254">
                  <a:moveTo>
                    <a:pt x="223937" y="118926"/>
                  </a:moveTo>
                  <a:lnTo>
                    <a:pt x="204810" y="65051"/>
                  </a:lnTo>
                  <a:lnTo>
                    <a:pt x="186165" y="35503"/>
                  </a:lnTo>
                  <a:lnTo>
                    <a:pt x="158933" y="12580"/>
                  </a:lnTo>
                  <a:lnTo>
                    <a:pt x="138895" y="2251"/>
                  </a:lnTo>
                  <a:lnTo>
                    <a:pt x="118290" y="0"/>
                  </a:lnTo>
                  <a:lnTo>
                    <a:pt x="76467" y="8087"/>
                  </a:lnTo>
                  <a:lnTo>
                    <a:pt x="50521" y="23174"/>
                  </a:lnTo>
                  <a:lnTo>
                    <a:pt x="28016" y="42462"/>
                  </a:lnTo>
                  <a:lnTo>
                    <a:pt x="12119" y="68584"/>
                  </a:lnTo>
                  <a:lnTo>
                    <a:pt x="0" y="98551"/>
                  </a:lnTo>
                  <a:lnTo>
                    <a:pt x="178" y="135246"/>
                  </a:lnTo>
                  <a:lnTo>
                    <a:pt x="7640" y="170165"/>
                  </a:lnTo>
                  <a:lnTo>
                    <a:pt x="22849" y="197149"/>
                  </a:lnTo>
                  <a:lnTo>
                    <a:pt x="38639" y="209454"/>
                  </a:lnTo>
                  <a:lnTo>
                    <a:pt x="47763" y="214373"/>
                  </a:lnTo>
                  <a:lnTo>
                    <a:pt x="67259" y="216719"/>
                  </a:lnTo>
                  <a:lnTo>
                    <a:pt x="87622" y="212692"/>
                  </a:lnTo>
                  <a:lnTo>
                    <a:pt x="117647" y="197271"/>
                  </a:lnTo>
                  <a:lnTo>
                    <a:pt x="141882" y="176715"/>
                  </a:lnTo>
                  <a:lnTo>
                    <a:pt x="178138" y="134335"/>
                  </a:lnTo>
                  <a:lnTo>
                    <a:pt x="182876" y="133878"/>
                  </a:lnTo>
                  <a:lnTo>
                    <a:pt x="186035" y="138253"/>
                  </a:lnTo>
                  <a:lnTo>
                    <a:pt x="190481" y="169886"/>
                  </a:lnTo>
                  <a:lnTo>
                    <a:pt x="186393" y="227388"/>
                  </a:lnTo>
                  <a:lnTo>
                    <a:pt x="183178" y="280914"/>
                  </a:lnTo>
                  <a:lnTo>
                    <a:pt x="182225" y="335639"/>
                  </a:lnTo>
                  <a:lnTo>
                    <a:pt x="181903" y="394617"/>
                  </a:lnTo>
                  <a:lnTo>
                    <a:pt x="181824" y="424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01291" y="1642445"/>
              <a:ext cx="149392" cy="371566"/>
            </a:xfrm>
            <a:custGeom>
              <a:avLst/>
              <a:gdLst/>
              <a:ahLst/>
              <a:cxnLst/>
              <a:rect l="0" t="0" r="0" b="0"/>
              <a:pathLst>
                <a:path w="149392" h="371566">
                  <a:moveTo>
                    <a:pt x="131206" y="0"/>
                  </a:moveTo>
                  <a:lnTo>
                    <a:pt x="114439" y="11179"/>
                  </a:lnTo>
                  <a:lnTo>
                    <a:pt x="103087" y="26026"/>
                  </a:lnTo>
                  <a:lnTo>
                    <a:pt x="70535" y="84664"/>
                  </a:lnTo>
                  <a:lnTo>
                    <a:pt x="42412" y="145334"/>
                  </a:lnTo>
                  <a:lnTo>
                    <a:pt x="18304" y="200327"/>
                  </a:lnTo>
                  <a:lnTo>
                    <a:pt x="7519" y="256250"/>
                  </a:lnTo>
                  <a:lnTo>
                    <a:pt x="0" y="314938"/>
                  </a:lnTo>
                  <a:lnTo>
                    <a:pt x="5042" y="335335"/>
                  </a:lnTo>
                  <a:lnTo>
                    <a:pt x="15081" y="352199"/>
                  </a:lnTo>
                  <a:lnTo>
                    <a:pt x="30462" y="364373"/>
                  </a:lnTo>
                  <a:lnTo>
                    <a:pt x="39477" y="369257"/>
                  </a:lnTo>
                  <a:lnTo>
                    <a:pt x="58852" y="371565"/>
                  </a:lnTo>
                  <a:lnTo>
                    <a:pt x="79162" y="367521"/>
                  </a:lnTo>
                  <a:lnTo>
                    <a:pt x="109156" y="352091"/>
                  </a:lnTo>
                  <a:lnTo>
                    <a:pt x="125696" y="339369"/>
                  </a:lnTo>
                  <a:lnTo>
                    <a:pt x="142571" y="313463"/>
                  </a:lnTo>
                  <a:lnTo>
                    <a:pt x="149391" y="277972"/>
                  </a:lnTo>
                  <a:lnTo>
                    <a:pt x="146839" y="267203"/>
                  </a:lnTo>
                  <a:lnTo>
                    <a:pt x="134645" y="248998"/>
                  </a:lnTo>
                  <a:lnTo>
                    <a:pt x="114407" y="239348"/>
                  </a:lnTo>
                  <a:lnTo>
                    <a:pt x="102459" y="236774"/>
                  </a:lnTo>
                  <a:lnTo>
                    <a:pt x="79825" y="240154"/>
                  </a:lnTo>
                  <a:lnTo>
                    <a:pt x="4697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26622" y="1652974"/>
              <a:ext cx="88022" cy="86593"/>
            </a:xfrm>
            <a:custGeom>
              <a:avLst/>
              <a:gdLst/>
              <a:ahLst/>
              <a:cxnLst/>
              <a:rect l="0" t="0" r="0" b="0"/>
              <a:pathLst>
                <a:path w="88022" h="86593">
                  <a:moveTo>
                    <a:pt x="74331" y="0"/>
                  </a:moveTo>
                  <a:lnTo>
                    <a:pt x="43049" y="9575"/>
                  </a:lnTo>
                  <a:lnTo>
                    <a:pt x="4643" y="39403"/>
                  </a:lnTo>
                  <a:lnTo>
                    <a:pt x="966" y="47325"/>
                  </a:lnTo>
                  <a:lnTo>
                    <a:pt x="0" y="65487"/>
                  </a:lnTo>
                  <a:lnTo>
                    <a:pt x="3720" y="72904"/>
                  </a:lnTo>
                  <a:lnTo>
                    <a:pt x="17212" y="84264"/>
                  </a:lnTo>
                  <a:lnTo>
                    <a:pt x="25723" y="86592"/>
                  </a:lnTo>
                  <a:lnTo>
                    <a:pt x="44539" y="86058"/>
                  </a:lnTo>
                  <a:lnTo>
                    <a:pt x="61480" y="78802"/>
                  </a:lnTo>
                  <a:lnTo>
                    <a:pt x="69273" y="73592"/>
                  </a:lnTo>
                  <a:lnTo>
                    <a:pt x="81052" y="58444"/>
                  </a:lnTo>
                  <a:lnTo>
                    <a:pt x="87847" y="42352"/>
                  </a:lnTo>
                  <a:lnTo>
                    <a:pt x="88021" y="36424"/>
                  </a:lnTo>
                  <a:lnTo>
                    <a:pt x="8486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79896" y="1642445"/>
              <a:ext cx="157928" cy="431670"/>
            </a:xfrm>
            <a:custGeom>
              <a:avLst/>
              <a:gdLst/>
              <a:ahLst/>
              <a:cxnLst/>
              <a:rect l="0" t="0" r="0" b="0"/>
              <a:pathLst>
                <a:path w="157928" h="431670">
                  <a:moveTo>
                    <a:pt x="157927" y="0"/>
                  </a:moveTo>
                  <a:lnTo>
                    <a:pt x="142287" y="17981"/>
                  </a:lnTo>
                  <a:lnTo>
                    <a:pt x="119490" y="74354"/>
                  </a:lnTo>
                  <a:lnTo>
                    <a:pt x="101798" y="132018"/>
                  </a:lnTo>
                  <a:lnTo>
                    <a:pt x="80506" y="186431"/>
                  </a:lnTo>
                  <a:lnTo>
                    <a:pt x="60702" y="242240"/>
                  </a:lnTo>
                  <a:lnTo>
                    <a:pt x="36157" y="303951"/>
                  </a:lnTo>
                  <a:lnTo>
                    <a:pt x="17688" y="357788"/>
                  </a:lnTo>
                  <a:lnTo>
                    <a:pt x="3138" y="40746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84470" y="1968829"/>
              <a:ext cx="105997" cy="90106"/>
            </a:xfrm>
            <a:custGeom>
              <a:avLst/>
              <a:gdLst/>
              <a:ahLst/>
              <a:cxnLst/>
              <a:rect l="0" t="0" r="0" b="0"/>
              <a:pathLst>
                <a:path w="105997" h="90106">
                  <a:moveTo>
                    <a:pt x="42825" y="0"/>
                  </a:moveTo>
                  <a:lnTo>
                    <a:pt x="26057" y="5589"/>
                  </a:lnTo>
                  <a:lnTo>
                    <a:pt x="11586" y="17692"/>
                  </a:lnTo>
                  <a:lnTo>
                    <a:pt x="4452" y="25832"/>
                  </a:lnTo>
                  <a:lnTo>
                    <a:pt x="865" y="34769"/>
                  </a:lnTo>
                  <a:lnTo>
                    <a:pt x="0" y="54057"/>
                  </a:lnTo>
                  <a:lnTo>
                    <a:pt x="6634" y="71208"/>
                  </a:lnTo>
                  <a:lnTo>
                    <a:pt x="11679" y="79058"/>
                  </a:lnTo>
                  <a:lnTo>
                    <a:pt x="19721" y="84291"/>
                  </a:lnTo>
                  <a:lnTo>
                    <a:pt x="41136" y="90105"/>
                  </a:lnTo>
                  <a:lnTo>
                    <a:pt x="51058" y="89316"/>
                  </a:lnTo>
                  <a:lnTo>
                    <a:pt x="68321" y="82200"/>
                  </a:lnTo>
                  <a:lnTo>
                    <a:pt x="91193" y="59450"/>
                  </a:lnTo>
                  <a:lnTo>
                    <a:pt x="99417" y="43580"/>
                  </a:lnTo>
                  <a:lnTo>
                    <a:pt x="10599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74836" y="2848421"/>
            <a:ext cx="542214" cy="499257"/>
            <a:chOff x="674836" y="2848421"/>
            <a:chExt cx="542214" cy="499257"/>
          </a:xfrm>
        </p:grpSpPr>
        <p:sp>
          <p:nvSpPr>
            <p:cNvPr id="72" name="Freeform 71"/>
            <p:cNvSpPr/>
            <p:nvPr/>
          </p:nvSpPr>
          <p:spPr>
            <a:xfrm>
              <a:off x="835066" y="2953706"/>
              <a:ext cx="231142" cy="318176"/>
            </a:xfrm>
            <a:custGeom>
              <a:avLst/>
              <a:gdLst/>
              <a:ahLst/>
              <a:cxnLst/>
              <a:rect l="0" t="0" r="0" b="0"/>
              <a:pathLst>
                <a:path w="231142" h="318176">
                  <a:moveTo>
                    <a:pt x="228312" y="25858"/>
                  </a:moveTo>
                  <a:lnTo>
                    <a:pt x="179381" y="25858"/>
                  </a:lnTo>
                  <a:lnTo>
                    <a:pt x="125840" y="20269"/>
                  </a:lnTo>
                  <a:lnTo>
                    <a:pt x="67635" y="4527"/>
                  </a:lnTo>
                  <a:lnTo>
                    <a:pt x="41086" y="0"/>
                  </a:lnTo>
                  <a:lnTo>
                    <a:pt x="13689" y="1888"/>
                  </a:lnTo>
                  <a:lnTo>
                    <a:pt x="5682" y="6369"/>
                  </a:lnTo>
                  <a:lnTo>
                    <a:pt x="1513" y="12865"/>
                  </a:lnTo>
                  <a:lnTo>
                    <a:pt x="0" y="29442"/>
                  </a:lnTo>
                  <a:lnTo>
                    <a:pt x="14832" y="89344"/>
                  </a:lnTo>
                  <a:lnTo>
                    <a:pt x="31859" y="147302"/>
                  </a:lnTo>
                  <a:lnTo>
                    <a:pt x="35342" y="152445"/>
                  </a:lnTo>
                  <a:lnTo>
                    <a:pt x="38834" y="152363"/>
                  </a:lnTo>
                  <a:lnTo>
                    <a:pt x="65926" y="127439"/>
                  </a:lnTo>
                  <a:lnTo>
                    <a:pt x="83611" y="118578"/>
                  </a:lnTo>
                  <a:lnTo>
                    <a:pt x="118887" y="112603"/>
                  </a:lnTo>
                  <a:lnTo>
                    <a:pt x="153386" y="116421"/>
                  </a:lnTo>
                  <a:lnTo>
                    <a:pt x="172005" y="124990"/>
                  </a:lnTo>
                  <a:lnTo>
                    <a:pt x="203021" y="149555"/>
                  </a:lnTo>
                  <a:lnTo>
                    <a:pt x="218999" y="175593"/>
                  </a:lnTo>
                  <a:lnTo>
                    <a:pt x="231141" y="205535"/>
                  </a:lnTo>
                  <a:lnTo>
                    <a:pt x="230970" y="242223"/>
                  </a:lnTo>
                  <a:lnTo>
                    <a:pt x="217921" y="277140"/>
                  </a:lnTo>
                  <a:lnTo>
                    <a:pt x="202637" y="292737"/>
                  </a:lnTo>
                  <a:lnTo>
                    <a:pt x="164229" y="312282"/>
                  </a:lnTo>
                  <a:lnTo>
                    <a:pt x="127696" y="318175"/>
                  </a:lnTo>
                  <a:lnTo>
                    <a:pt x="72025" y="311996"/>
                  </a:lnTo>
                  <a:lnTo>
                    <a:pt x="59856" y="310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4836" y="2848421"/>
              <a:ext cx="542214" cy="499257"/>
            </a:xfrm>
            <a:custGeom>
              <a:avLst/>
              <a:gdLst/>
              <a:ahLst/>
              <a:cxnLst/>
              <a:rect l="0" t="0" r="0" b="0"/>
              <a:pathLst>
                <a:path w="542214" h="499257">
                  <a:moveTo>
                    <a:pt x="367485" y="25858"/>
                  </a:moveTo>
                  <a:lnTo>
                    <a:pt x="312440" y="7900"/>
                  </a:lnTo>
                  <a:lnTo>
                    <a:pt x="275656" y="0"/>
                  </a:lnTo>
                  <a:lnTo>
                    <a:pt x="214882" y="9527"/>
                  </a:lnTo>
                  <a:lnTo>
                    <a:pt x="157616" y="29138"/>
                  </a:lnTo>
                  <a:lnTo>
                    <a:pt x="104365" y="62555"/>
                  </a:lnTo>
                  <a:lnTo>
                    <a:pt x="73884" y="91714"/>
                  </a:lnTo>
                  <a:lnTo>
                    <a:pt x="42031" y="142895"/>
                  </a:lnTo>
                  <a:lnTo>
                    <a:pt x="18798" y="198066"/>
                  </a:lnTo>
                  <a:lnTo>
                    <a:pt x="4114" y="254024"/>
                  </a:lnTo>
                  <a:lnTo>
                    <a:pt x="0" y="310137"/>
                  </a:lnTo>
                  <a:lnTo>
                    <a:pt x="2407" y="349125"/>
                  </a:lnTo>
                  <a:lnTo>
                    <a:pt x="19290" y="399329"/>
                  </a:lnTo>
                  <a:lnTo>
                    <a:pt x="46325" y="444731"/>
                  </a:lnTo>
                  <a:lnTo>
                    <a:pt x="94432" y="484842"/>
                  </a:lnTo>
                  <a:lnTo>
                    <a:pt x="121346" y="493063"/>
                  </a:lnTo>
                  <a:lnTo>
                    <a:pt x="169383" y="497692"/>
                  </a:lnTo>
                  <a:lnTo>
                    <a:pt x="232427" y="499256"/>
                  </a:lnTo>
                  <a:lnTo>
                    <a:pt x="295757" y="488137"/>
                  </a:lnTo>
                  <a:lnTo>
                    <a:pt x="350327" y="474882"/>
                  </a:lnTo>
                  <a:lnTo>
                    <a:pt x="396591" y="452593"/>
                  </a:lnTo>
                  <a:lnTo>
                    <a:pt x="459696" y="401681"/>
                  </a:lnTo>
                  <a:lnTo>
                    <a:pt x="504237" y="344584"/>
                  </a:lnTo>
                  <a:lnTo>
                    <a:pt x="532105" y="297047"/>
                  </a:lnTo>
                  <a:lnTo>
                    <a:pt x="542213" y="256729"/>
                  </a:lnTo>
                  <a:lnTo>
                    <a:pt x="542089" y="215147"/>
                  </a:lnTo>
                  <a:lnTo>
                    <a:pt x="531566" y="159175"/>
                  </a:lnTo>
                  <a:lnTo>
                    <a:pt x="516057" y="122681"/>
                  </a:lnTo>
                  <a:lnTo>
                    <a:pt x="496644" y="95231"/>
                  </a:lnTo>
                  <a:lnTo>
                    <a:pt x="439245" y="46345"/>
                  </a:lnTo>
                  <a:lnTo>
                    <a:pt x="398495" y="21400"/>
                  </a:lnTo>
                  <a:lnTo>
                    <a:pt x="369569" y="12179"/>
                  </a:lnTo>
                  <a:lnTo>
                    <a:pt x="315817" y="6259"/>
                  </a:lnTo>
                  <a:lnTo>
                    <a:pt x="293785" y="4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484518" y="2800580"/>
            <a:ext cx="1094964" cy="669351"/>
            <a:chOff x="1484518" y="2800580"/>
            <a:chExt cx="1094964" cy="669351"/>
          </a:xfrm>
        </p:grpSpPr>
        <p:sp>
          <p:nvSpPr>
            <p:cNvPr id="75" name="Freeform 74"/>
            <p:cNvSpPr/>
            <p:nvPr/>
          </p:nvSpPr>
          <p:spPr>
            <a:xfrm>
              <a:off x="1600331" y="2811108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095" y="172463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95088" y="280058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8333" y="37478"/>
                  </a:lnTo>
                  <a:lnTo>
                    <a:pt x="10094" y="94491"/>
                  </a:lnTo>
                  <a:lnTo>
                    <a:pt x="10442" y="153672"/>
                  </a:lnTo>
                  <a:lnTo>
                    <a:pt x="11673" y="192801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26369" y="2800580"/>
              <a:ext cx="26647" cy="221099"/>
            </a:xfrm>
            <a:custGeom>
              <a:avLst/>
              <a:gdLst/>
              <a:ahLst/>
              <a:cxnLst/>
              <a:rect l="0" t="0" r="0" b="0"/>
              <a:pathLst>
                <a:path w="26647" h="22109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3787" y="142531"/>
                  </a:lnTo>
                  <a:lnTo>
                    <a:pt x="23046" y="205033"/>
                  </a:lnTo>
                  <a:lnTo>
                    <a:pt x="2664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84518" y="3095378"/>
              <a:ext cx="515897" cy="42115"/>
            </a:xfrm>
            <a:custGeom>
              <a:avLst/>
              <a:gdLst/>
              <a:ahLst/>
              <a:cxnLst/>
              <a:rect l="0" t="0" r="0" b="0"/>
              <a:pathLst>
                <a:path w="515897" h="42115">
                  <a:moveTo>
                    <a:pt x="515896" y="0"/>
                  </a:moveTo>
                  <a:lnTo>
                    <a:pt x="488340" y="7235"/>
                  </a:lnTo>
                  <a:lnTo>
                    <a:pt x="432117" y="9878"/>
                  </a:lnTo>
                  <a:lnTo>
                    <a:pt x="375605" y="10400"/>
                  </a:lnTo>
                  <a:lnTo>
                    <a:pt x="312146" y="17739"/>
                  </a:lnTo>
                  <a:lnTo>
                    <a:pt x="253337" y="20401"/>
                  </a:lnTo>
                  <a:lnTo>
                    <a:pt x="196661" y="20927"/>
                  </a:lnTo>
                  <a:lnTo>
                    <a:pt x="140405" y="21031"/>
                  </a:lnTo>
                  <a:lnTo>
                    <a:pt x="87352" y="24171"/>
                  </a:lnTo>
                  <a:lnTo>
                    <a:pt x="27101" y="317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22576" y="3229504"/>
              <a:ext cx="204098" cy="240427"/>
            </a:xfrm>
            <a:custGeom>
              <a:avLst/>
              <a:gdLst/>
              <a:ahLst/>
              <a:cxnLst/>
              <a:rect l="0" t="0" r="0" b="0"/>
              <a:pathLst>
                <a:path w="204098" h="240427">
                  <a:moveTo>
                    <a:pt x="14584" y="76444"/>
                  </a:moveTo>
                  <a:lnTo>
                    <a:pt x="24160" y="45162"/>
                  </a:lnTo>
                  <a:lnTo>
                    <a:pt x="34828" y="29006"/>
                  </a:lnTo>
                  <a:lnTo>
                    <a:pt x="50487" y="17146"/>
                  </a:lnTo>
                  <a:lnTo>
                    <a:pt x="89137" y="0"/>
                  </a:lnTo>
                  <a:lnTo>
                    <a:pt x="98211" y="915"/>
                  </a:lnTo>
                  <a:lnTo>
                    <a:pt x="114533" y="11290"/>
                  </a:lnTo>
                  <a:lnTo>
                    <a:pt x="123346" y="30719"/>
                  </a:lnTo>
                  <a:lnTo>
                    <a:pt x="129005" y="81320"/>
                  </a:lnTo>
                  <a:lnTo>
                    <a:pt x="121717" y="136375"/>
                  </a:lnTo>
                  <a:lnTo>
                    <a:pt x="105893" y="189191"/>
                  </a:lnTo>
                  <a:lnTo>
                    <a:pt x="80584" y="228176"/>
                  </a:lnTo>
                  <a:lnTo>
                    <a:pt x="60685" y="237467"/>
                  </a:lnTo>
                  <a:lnTo>
                    <a:pt x="37413" y="240426"/>
                  </a:lnTo>
                  <a:lnTo>
                    <a:pt x="15372" y="237842"/>
                  </a:lnTo>
                  <a:lnTo>
                    <a:pt x="8090" y="232006"/>
                  </a:lnTo>
                  <a:lnTo>
                    <a:pt x="0" y="213043"/>
                  </a:lnTo>
                  <a:lnTo>
                    <a:pt x="182" y="203775"/>
                  </a:lnTo>
                  <a:lnTo>
                    <a:pt x="6623" y="187238"/>
                  </a:lnTo>
                  <a:lnTo>
                    <a:pt x="20405" y="175209"/>
                  </a:lnTo>
                  <a:lnTo>
                    <a:pt x="28993" y="170363"/>
                  </a:lnTo>
                  <a:lnTo>
                    <a:pt x="51014" y="168099"/>
                  </a:lnTo>
                  <a:lnTo>
                    <a:pt x="109762" y="179198"/>
                  </a:lnTo>
                  <a:lnTo>
                    <a:pt x="147940" y="186698"/>
                  </a:lnTo>
                  <a:lnTo>
                    <a:pt x="204097" y="181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76899" y="3218695"/>
              <a:ext cx="210982" cy="219313"/>
            </a:xfrm>
            <a:custGeom>
              <a:avLst/>
              <a:gdLst/>
              <a:ahLst/>
              <a:cxnLst/>
              <a:rect l="0" t="0" r="0" b="0"/>
              <a:pathLst>
                <a:path w="210982" h="219313">
                  <a:moveTo>
                    <a:pt x="102417" y="13553"/>
                  </a:moveTo>
                  <a:lnTo>
                    <a:pt x="80060" y="13553"/>
                  </a:lnTo>
                  <a:lnTo>
                    <a:pt x="49389" y="24732"/>
                  </a:lnTo>
                  <a:lnTo>
                    <a:pt x="23664" y="48451"/>
                  </a:lnTo>
                  <a:lnTo>
                    <a:pt x="6813" y="77706"/>
                  </a:lnTo>
                  <a:lnTo>
                    <a:pt x="0" y="114190"/>
                  </a:lnTo>
                  <a:lnTo>
                    <a:pt x="3571" y="149047"/>
                  </a:lnTo>
                  <a:lnTo>
                    <a:pt x="17627" y="181601"/>
                  </a:lnTo>
                  <a:lnTo>
                    <a:pt x="42199" y="207885"/>
                  </a:lnTo>
                  <a:lnTo>
                    <a:pt x="64735" y="216906"/>
                  </a:lnTo>
                  <a:lnTo>
                    <a:pt x="77295" y="219312"/>
                  </a:lnTo>
                  <a:lnTo>
                    <a:pt x="100610" y="215746"/>
                  </a:lnTo>
                  <a:lnTo>
                    <a:pt x="144174" y="194393"/>
                  </a:lnTo>
                  <a:lnTo>
                    <a:pt x="193016" y="153788"/>
                  </a:lnTo>
                  <a:lnTo>
                    <a:pt x="208939" y="121655"/>
                  </a:lnTo>
                  <a:lnTo>
                    <a:pt x="210981" y="95913"/>
                  </a:lnTo>
                  <a:lnTo>
                    <a:pt x="206820" y="70045"/>
                  </a:lnTo>
                  <a:lnTo>
                    <a:pt x="191323" y="36921"/>
                  </a:lnTo>
                  <a:lnTo>
                    <a:pt x="178585" y="19649"/>
                  </a:lnTo>
                  <a:lnTo>
                    <a:pt x="152671" y="2361"/>
                  </a:lnTo>
                  <a:lnTo>
                    <a:pt x="136060" y="0"/>
                  </a:lnTo>
                  <a:lnTo>
                    <a:pt x="112945" y="3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01645" y="3211191"/>
              <a:ext cx="218457" cy="218223"/>
            </a:xfrm>
            <a:custGeom>
              <a:avLst/>
              <a:gdLst/>
              <a:ahLst/>
              <a:cxnLst/>
              <a:rect l="0" t="0" r="0" b="0"/>
              <a:pathLst>
                <a:path w="218457" h="218223">
                  <a:moveTo>
                    <a:pt x="88241" y="10529"/>
                  </a:moveTo>
                  <a:lnTo>
                    <a:pt x="64194" y="20104"/>
                  </a:lnTo>
                  <a:lnTo>
                    <a:pt x="28648" y="49932"/>
                  </a:lnTo>
                  <a:lnTo>
                    <a:pt x="13132" y="76016"/>
                  </a:lnTo>
                  <a:lnTo>
                    <a:pt x="1125" y="105972"/>
                  </a:lnTo>
                  <a:lnTo>
                    <a:pt x="0" y="126647"/>
                  </a:lnTo>
                  <a:lnTo>
                    <a:pt x="8809" y="168517"/>
                  </a:lnTo>
                  <a:lnTo>
                    <a:pt x="24021" y="194470"/>
                  </a:lnTo>
                  <a:lnTo>
                    <a:pt x="39811" y="206534"/>
                  </a:lnTo>
                  <a:lnTo>
                    <a:pt x="59697" y="214626"/>
                  </a:lnTo>
                  <a:lnTo>
                    <a:pt x="84134" y="218222"/>
                  </a:lnTo>
                  <a:lnTo>
                    <a:pt x="107472" y="213581"/>
                  </a:lnTo>
                  <a:lnTo>
                    <a:pt x="167765" y="191080"/>
                  </a:lnTo>
                  <a:lnTo>
                    <a:pt x="186366" y="175001"/>
                  </a:lnTo>
                  <a:lnTo>
                    <a:pt x="204402" y="146219"/>
                  </a:lnTo>
                  <a:lnTo>
                    <a:pt x="217155" y="115464"/>
                  </a:lnTo>
                  <a:lnTo>
                    <a:pt x="218456" y="94601"/>
                  </a:lnTo>
                  <a:lnTo>
                    <a:pt x="213964" y="73630"/>
                  </a:lnTo>
                  <a:lnTo>
                    <a:pt x="198282" y="43264"/>
                  </a:lnTo>
                  <a:lnTo>
                    <a:pt x="185501" y="26637"/>
                  </a:lnTo>
                  <a:lnTo>
                    <a:pt x="159562" y="9712"/>
                  </a:lnTo>
                  <a:lnTo>
                    <a:pt x="1303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32082" y="3032207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67726" y="0"/>
                  </a:lnTo>
                  <a:lnTo>
                    <a:pt x="1736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53139" y="3089789"/>
              <a:ext cx="126343" cy="10969"/>
            </a:xfrm>
            <a:custGeom>
              <a:avLst/>
              <a:gdLst/>
              <a:ahLst/>
              <a:cxnLst/>
              <a:rect l="0" t="0" r="0" b="0"/>
              <a:pathLst>
                <a:path w="126343" h="10969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41749" y="10968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863751" y="2990093"/>
            <a:ext cx="810695" cy="404194"/>
            <a:chOff x="2863751" y="2990093"/>
            <a:chExt cx="810695" cy="404194"/>
          </a:xfrm>
        </p:grpSpPr>
        <p:sp>
          <p:nvSpPr>
            <p:cNvPr id="85" name="Freeform 84"/>
            <p:cNvSpPr/>
            <p:nvPr/>
          </p:nvSpPr>
          <p:spPr>
            <a:xfrm>
              <a:off x="2863751" y="2990093"/>
              <a:ext cx="810695" cy="63172"/>
            </a:xfrm>
            <a:custGeom>
              <a:avLst/>
              <a:gdLst/>
              <a:ahLst/>
              <a:cxnLst/>
              <a:rect l="0" t="0" r="0" b="0"/>
              <a:pathLst>
                <a:path w="810695" h="63172">
                  <a:moveTo>
                    <a:pt x="0" y="63171"/>
                  </a:moveTo>
                  <a:lnTo>
                    <a:pt x="37478" y="54838"/>
                  </a:lnTo>
                  <a:lnTo>
                    <a:pt x="95316" y="45696"/>
                  </a:lnTo>
                  <a:lnTo>
                    <a:pt x="148202" y="39702"/>
                  </a:lnTo>
                  <a:lnTo>
                    <a:pt x="203710" y="33189"/>
                  </a:lnTo>
                  <a:lnTo>
                    <a:pt x="259734" y="31902"/>
                  </a:lnTo>
                  <a:lnTo>
                    <a:pt x="318981" y="31648"/>
                  </a:lnTo>
                  <a:lnTo>
                    <a:pt x="369423" y="31604"/>
                  </a:lnTo>
                  <a:lnTo>
                    <a:pt x="421414" y="31591"/>
                  </a:lnTo>
                  <a:lnTo>
                    <a:pt x="470744" y="31587"/>
                  </a:lnTo>
                  <a:lnTo>
                    <a:pt x="518115" y="31586"/>
                  </a:lnTo>
                  <a:lnTo>
                    <a:pt x="575346" y="25996"/>
                  </a:lnTo>
                  <a:lnTo>
                    <a:pt x="636087" y="20863"/>
                  </a:lnTo>
                  <a:lnTo>
                    <a:pt x="694359" y="12916"/>
                  </a:lnTo>
                  <a:lnTo>
                    <a:pt x="750930" y="11000"/>
                  </a:lnTo>
                  <a:lnTo>
                    <a:pt x="8106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53264" y="3137492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3119" y="42692"/>
                  </a:lnTo>
                  <a:lnTo>
                    <a:pt x="10723" y="102068"/>
                  </a:lnTo>
                  <a:lnTo>
                    <a:pt x="18669" y="153002"/>
                  </a:lnTo>
                  <a:lnTo>
                    <a:pt x="20585" y="213106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49028" y="3095378"/>
              <a:ext cx="217384" cy="298909"/>
            </a:xfrm>
            <a:custGeom>
              <a:avLst/>
              <a:gdLst/>
              <a:ahLst/>
              <a:cxnLst/>
              <a:rect l="0" t="0" r="0" b="0"/>
              <a:pathLst>
                <a:path w="217384" h="298909">
                  <a:moveTo>
                    <a:pt x="72692" y="31585"/>
                  </a:moveTo>
                  <a:lnTo>
                    <a:pt x="34318" y="60894"/>
                  </a:lnTo>
                  <a:lnTo>
                    <a:pt x="18688" y="92262"/>
                  </a:lnTo>
                  <a:lnTo>
                    <a:pt x="4096" y="144783"/>
                  </a:lnTo>
                  <a:lnTo>
                    <a:pt x="0" y="200218"/>
                  </a:lnTo>
                  <a:lnTo>
                    <a:pt x="2411" y="239088"/>
                  </a:lnTo>
                  <a:lnTo>
                    <a:pt x="13653" y="272832"/>
                  </a:lnTo>
                  <a:lnTo>
                    <a:pt x="19295" y="283663"/>
                  </a:lnTo>
                  <a:lnTo>
                    <a:pt x="27735" y="290884"/>
                  </a:lnTo>
                  <a:lnTo>
                    <a:pt x="49592" y="298908"/>
                  </a:lnTo>
                  <a:lnTo>
                    <a:pt x="93793" y="297835"/>
                  </a:lnTo>
                  <a:lnTo>
                    <a:pt x="117555" y="289909"/>
                  </a:lnTo>
                  <a:lnTo>
                    <a:pt x="159405" y="259059"/>
                  </a:lnTo>
                  <a:lnTo>
                    <a:pt x="201284" y="216362"/>
                  </a:lnTo>
                  <a:lnTo>
                    <a:pt x="210952" y="197936"/>
                  </a:lnTo>
                  <a:lnTo>
                    <a:pt x="217383" y="162243"/>
                  </a:lnTo>
                  <a:lnTo>
                    <a:pt x="211151" y="116666"/>
                  </a:lnTo>
                  <a:lnTo>
                    <a:pt x="200804" y="85650"/>
                  </a:lnTo>
                  <a:lnTo>
                    <a:pt x="170267" y="46273"/>
                  </a:lnTo>
                  <a:lnTo>
                    <a:pt x="134340" y="18845"/>
                  </a:lnTo>
                  <a:lnTo>
                    <a:pt x="937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07950" y="3084849"/>
              <a:ext cx="242686" cy="301317"/>
            </a:xfrm>
            <a:custGeom>
              <a:avLst/>
              <a:gdLst/>
              <a:ahLst/>
              <a:cxnLst/>
              <a:rect l="0" t="0" r="0" b="0"/>
              <a:pathLst>
                <a:path w="242686" h="301317">
                  <a:moveTo>
                    <a:pt x="87511" y="31586"/>
                  </a:moveTo>
                  <a:lnTo>
                    <a:pt x="65154" y="31586"/>
                  </a:lnTo>
                  <a:lnTo>
                    <a:pt x="56229" y="35095"/>
                  </a:lnTo>
                  <a:lnTo>
                    <a:pt x="40072" y="48353"/>
                  </a:lnTo>
                  <a:lnTo>
                    <a:pt x="23412" y="75548"/>
                  </a:lnTo>
                  <a:lnTo>
                    <a:pt x="0" y="137033"/>
                  </a:lnTo>
                  <a:lnTo>
                    <a:pt x="490" y="174093"/>
                  </a:lnTo>
                  <a:lnTo>
                    <a:pt x="12307" y="226198"/>
                  </a:lnTo>
                  <a:lnTo>
                    <a:pt x="35958" y="261447"/>
                  </a:lnTo>
                  <a:lnTo>
                    <a:pt x="68749" y="290940"/>
                  </a:lnTo>
                  <a:lnTo>
                    <a:pt x="91650" y="298933"/>
                  </a:lnTo>
                  <a:lnTo>
                    <a:pt x="116257" y="301316"/>
                  </a:lnTo>
                  <a:lnTo>
                    <a:pt x="171365" y="290298"/>
                  </a:lnTo>
                  <a:lnTo>
                    <a:pt x="197624" y="274878"/>
                  </a:lnTo>
                  <a:lnTo>
                    <a:pt x="220223" y="255491"/>
                  </a:lnTo>
                  <a:lnTo>
                    <a:pt x="236147" y="223750"/>
                  </a:lnTo>
                  <a:lnTo>
                    <a:pt x="242685" y="179121"/>
                  </a:lnTo>
                  <a:lnTo>
                    <a:pt x="236489" y="127279"/>
                  </a:lnTo>
                  <a:lnTo>
                    <a:pt x="226149" y="89315"/>
                  </a:lnTo>
                  <a:lnTo>
                    <a:pt x="195614" y="41167"/>
                  </a:lnTo>
                  <a:lnTo>
                    <a:pt x="175721" y="26875"/>
                  </a:lnTo>
                  <a:lnTo>
                    <a:pt x="1190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925282" y="2611067"/>
            <a:ext cx="2645318" cy="545156"/>
            <a:chOff x="2925282" y="2611067"/>
            <a:chExt cx="2645318" cy="545156"/>
          </a:xfrm>
        </p:grpSpPr>
        <p:sp>
          <p:nvSpPr>
            <p:cNvPr id="90" name="Freeform 89"/>
            <p:cNvSpPr/>
            <p:nvPr/>
          </p:nvSpPr>
          <p:spPr>
            <a:xfrm>
              <a:off x="2925282" y="2621595"/>
              <a:ext cx="204963" cy="297492"/>
            </a:xfrm>
            <a:custGeom>
              <a:avLst/>
              <a:gdLst/>
              <a:ahLst/>
              <a:cxnLst/>
              <a:rect l="0" t="0" r="0" b="0"/>
              <a:pathLst>
                <a:path w="204963" h="297492">
                  <a:moveTo>
                    <a:pt x="117453" y="0"/>
                  </a:moveTo>
                  <a:lnTo>
                    <a:pt x="58837" y="0"/>
                  </a:lnTo>
                  <a:lnTo>
                    <a:pt x="24046" y="5590"/>
                  </a:lnTo>
                  <a:lnTo>
                    <a:pt x="15408" y="10746"/>
                  </a:lnTo>
                  <a:lnTo>
                    <a:pt x="2690" y="25833"/>
                  </a:lnTo>
                  <a:lnTo>
                    <a:pt x="0" y="34770"/>
                  </a:lnTo>
                  <a:lnTo>
                    <a:pt x="131" y="54058"/>
                  </a:lnTo>
                  <a:lnTo>
                    <a:pt x="16162" y="115938"/>
                  </a:lnTo>
                  <a:lnTo>
                    <a:pt x="21849" y="120576"/>
                  </a:lnTo>
                  <a:lnTo>
                    <a:pt x="29151" y="121328"/>
                  </a:lnTo>
                  <a:lnTo>
                    <a:pt x="71675" y="116903"/>
                  </a:lnTo>
                  <a:lnTo>
                    <a:pt x="127499" y="127410"/>
                  </a:lnTo>
                  <a:lnTo>
                    <a:pt x="147655" y="135006"/>
                  </a:lnTo>
                  <a:lnTo>
                    <a:pt x="172155" y="153606"/>
                  </a:lnTo>
                  <a:lnTo>
                    <a:pt x="193063" y="180824"/>
                  </a:lnTo>
                  <a:lnTo>
                    <a:pt x="202920" y="200859"/>
                  </a:lnTo>
                  <a:lnTo>
                    <a:pt x="204962" y="221462"/>
                  </a:lnTo>
                  <a:lnTo>
                    <a:pt x="200800" y="242317"/>
                  </a:lnTo>
                  <a:lnTo>
                    <a:pt x="191151" y="263285"/>
                  </a:lnTo>
                  <a:lnTo>
                    <a:pt x="175944" y="278063"/>
                  </a:lnTo>
                  <a:lnTo>
                    <a:pt x="137586" y="297082"/>
                  </a:lnTo>
                  <a:lnTo>
                    <a:pt x="127366" y="297491"/>
                  </a:lnTo>
                  <a:lnTo>
                    <a:pt x="68266" y="278503"/>
                  </a:lnTo>
                  <a:lnTo>
                    <a:pt x="5428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37209" y="2642653"/>
              <a:ext cx="208094" cy="284312"/>
            </a:xfrm>
            <a:custGeom>
              <a:avLst/>
              <a:gdLst/>
              <a:ahLst/>
              <a:cxnLst/>
              <a:rect l="0" t="0" r="0" b="0"/>
              <a:pathLst>
                <a:path w="208094" h="284312">
                  <a:moveTo>
                    <a:pt x="168739" y="0"/>
                  </a:moveTo>
                  <a:lnTo>
                    <a:pt x="119808" y="8333"/>
                  </a:lnTo>
                  <a:lnTo>
                    <a:pt x="60677" y="10094"/>
                  </a:lnTo>
                  <a:lnTo>
                    <a:pt x="23637" y="15989"/>
                  </a:lnTo>
                  <a:lnTo>
                    <a:pt x="14682" y="21187"/>
                  </a:lnTo>
                  <a:lnTo>
                    <a:pt x="1613" y="36323"/>
                  </a:lnTo>
                  <a:lnTo>
                    <a:pt x="0" y="44102"/>
                  </a:lnTo>
                  <a:lnTo>
                    <a:pt x="1264" y="51628"/>
                  </a:lnTo>
                  <a:lnTo>
                    <a:pt x="21426" y="106120"/>
                  </a:lnTo>
                  <a:lnTo>
                    <a:pt x="24907" y="116370"/>
                  </a:lnTo>
                  <a:lnTo>
                    <a:pt x="29567" y="120863"/>
                  </a:lnTo>
                  <a:lnTo>
                    <a:pt x="35013" y="121520"/>
                  </a:lnTo>
                  <a:lnTo>
                    <a:pt x="88831" y="107981"/>
                  </a:lnTo>
                  <a:lnTo>
                    <a:pt x="124785" y="109203"/>
                  </a:lnTo>
                  <a:lnTo>
                    <a:pt x="145694" y="115215"/>
                  </a:lnTo>
                  <a:lnTo>
                    <a:pt x="162786" y="125686"/>
                  </a:lnTo>
                  <a:lnTo>
                    <a:pt x="185562" y="150324"/>
                  </a:lnTo>
                  <a:lnTo>
                    <a:pt x="201539" y="179851"/>
                  </a:lnTo>
                  <a:lnTo>
                    <a:pt x="208093" y="216415"/>
                  </a:lnTo>
                  <a:lnTo>
                    <a:pt x="203387" y="240074"/>
                  </a:lnTo>
                  <a:lnTo>
                    <a:pt x="192327" y="261117"/>
                  </a:lnTo>
                  <a:lnTo>
                    <a:pt x="175713" y="278269"/>
                  </a:lnTo>
                  <a:lnTo>
                    <a:pt x="166369" y="282608"/>
                  </a:lnTo>
                  <a:lnTo>
                    <a:pt x="146629" y="284311"/>
                  </a:lnTo>
                  <a:lnTo>
                    <a:pt x="95039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2874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66184" y="2611067"/>
              <a:ext cx="211243" cy="308620"/>
            </a:xfrm>
            <a:custGeom>
              <a:avLst/>
              <a:gdLst/>
              <a:ahLst/>
              <a:cxnLst/>
              <a:rect l="0" t="0" r="0" b="0"/>
              <a:pathLst>
                <a:path w="211243" h="308620">
                  <a:moveTo>
                    <a:pt x="145090" y="0"/>
                  </a:moveTo>
                  <a:lnTo>
                    <a:pt x="127109" y="15641"/>
                  </a:lnTo>
                  <a:lnTo>
                    <a:pt x="80938" y="34844"/>
                  </a:lnTo>
                  <a:lnTo>
                    <a:pt x="20814" y="44276"/>
                  </a:lnTo>
                  <a:lnTo>
                    <a:pt x="9597" y="47065"/>
                  </a:lnTo>
                  <a:lnTo>
                    <a:pt x="3289" y="52433"/>
                  </a:lnTo>
                  <a:lnTo>
                    <a:pt x="253" y="59522"/>
                  </a:lnTo>
                  <a:lnTo>
                    <a:pt x="0" y="76757"/>
                  </a:lnTo>
                  <a:lnTo>
                    <a:pt x="12495" y="126745"/>
                  </a:lnTo>
                  <a:lnTo>
                    <a:pt x="41918" y="189548"/>
                  </a:lnTo>
                  <a:lnTo>
                    <a:pt x="45893" y="193046"/>
                  </a:lnTo>
                  <a:lnTo>
                    <a:pt x="49713" y="191868"/>
                  </a:lnTo>
                  <a:lnTo>
                    <a:pt x="69838" y="170351"/>
                  </a:lnTo>
                  <a:lnTo>
                    <a:pt x="95107" y="156019"/>
                  </a:lnTo>
                  <a:lnTo>
                    <a:pt x="114687" y="154350"/>
                  </a:lnTo>
                  <a:lnTo>
                    <a:pt x="135087" y="158677"/>
                  </a:lnTo>
                  <a:lnTo>
                    <a:pt x="165133" y="174267"/>
                  </a:lnTo>
                  <a:lnTo>
                    <a:pt x="181684" y="187026"/>
                  </a:lnTo>
                  <a:lnTo>
                    <a:pt x="198567" y="212953"/>
                  </a:lnTo>
                  <a:lnTo>
                    <a:pt x="210978" y="242862"/>
                  </a:lnTo>
                  <a:lnTo>
                    <a:pt x="211242" y="251985"/>
                  </a:lnTo>
                  <a:lnTo>
                    <a:pt x="205297" y="268361"/>
                  </a:lnTo>
                  <a:lnTo>
                    <a:pt x="188796" y="290734"/>
                  </a:lnTo>
                  <a:lnTo>
                    <a:pt x="163499" y="306592"/>
                  </a:lnTo>
                  <a:lnTo>
                    <a:pt x="143913" y="308619"/>
                  </a:lnTo>
                  <a:lnTo>
                    <a:pt x="11350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69243" y="293745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90300" y="3021678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62354" y="2774406"/>
              <a:ext cx="235759" cy="380053"/>
            </a:xfrm>
            <a:custGeom>
              <a:avLst/>
              <a:gdLst/>
              <a:ahLst/>
              <a:cxnLst/>
              <a:rect l="0" t="0" r="0" b="0"/>
              <a:pathLst>
                <a:path w="235759" h="380053">
                  <a:moveTo>
                    <a:pt x="207013" y="26174"/>
                  </a:moveTo>
                  <a:lnTo>
                    <a:pt x="148397" y="17109"/>
                  </a:lnTo>
                  <a:lnTo>
                    <a:pt x="85561" y="7505"/>
                  </a:lnTo>
                  <a:lnTo>
                    <a:pt x="31075" y="0"/>
                  </a:lnTo>
                  <a:lnTo>
                    <a:pt x="21871" y="1705"/>
                  </a:lnTo>
                  <a:lnTo>
                    <a:pt x="14565" y="6352"/>
                  </a:lnTo>
                  <a:lnTo>
                    <a:pt x="8524" y="12959"/>
                  </a:lnTo>
                  <a:lnTo>
                    <a:pt x="1813" y="32779"/>
                  </a:lnTo>
                  <a:lnTo>
                    <a:pt x="0" y="56016"/>
                  </a:lnTo>
                  <a:lnTo>
                    <a:pt x="5823" y="115761"/>
                  </a:lnTo>
                  <a:lnTo>
                    <a:pt x="6632" y="156574"/>
                  </a:lnTo>
                  <a:lnTo>
                    <a:pt x="7915" y="161070"/>
                  </a:lnTo>
                  <a:lnTo>
                    <a:pt x="9941" y="159389"/>
                  </a:lnTo>
                  <a:lnTo>
                    <a:pt x="12461" y="153588"/>
                  </a:lnTo>
                  <a:lnTo>
                    <a:pt x="32775" y="134246"/>
                  </a:lnTo>
                  <a:lnTo>
                    <a:pt x="54315" y="126849"/>
                  </a:lnTo>
                  <a:lnTo>
                    <a:pt x="78316" y="124730"/>
                  </a:lnTo>
                  <a:lnTo>
                    <a:pt x="100682" y="127688"/>
                  </a:lnTo>
                  <a:lnTo>
                    <a:pt x="133004" y="141520"/>
                  </a:lnTo>
                  <a:lnTo>
                    <a:pt x="187393" y="180859"/>
                  </a:lnTo>
                  <a:lnTo>
                    <a:pt x="212378" y="212907"/>
                  </a:lnTo>
                  <a:lnTo>
                    <a:pt x="229010" y="246448"/>
                  </a:lnTo>
                  <a:lnTo>
                    <a:pt x="235758" y="284203"/>
                  </a:lnTo>
                  <a:lnTo>
                    <a:pt x="232168" y="319436"/>
                  </a:lnTo>
                  <a:lnTo>
                    <a:pt x="223652" y="338227"/>
                  </a:lnTo>
                  <a:lnTo>
                    <a:pt x="210899" y="354377"/>
                  </a:lnTo>
                  <a:lnTo>
                    <a:pt x="193533" y="369354"/>
                  </a:lnTo>
                  <a:lnTo>
                    <a:pt x="170996" y="377570"/>
                  </a:lnTo>
                  <a:lnTo>
                    <a:pt x="145382" y="380052"/>
                  </a:lnTo>
                  <a:lnTo>
                    <a:pt x="82492" y="369104"/>
                  </a:lnTo>
                  <a:lnTo>
                    <a:pt x="34508" y="344092"/>
                  </a:lnTo>
                  <a:lnTo>
                    <a:pt x="17501" y="331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46818" y="2800580"/>
              <a:ext cx="213566" cy="355643"/>
            </a:xfrm>
            <a:custGeom>
              <a:avLst/>
              <a:gdLst/>
              <a:ahLst/>
              <a:cxnLst/>
              <a:rect l="0" t="0" r="0" b="0"/>
              <a:pathLst>
                <a:path w="213566" h="355643">
                  <a:moveTo>
                    <a:pt x="164705" y="0"/>
                  </a:moveTo>
                  <a:lnTo>
                    <a:pt x="122013" y="3119"/>
                  </a:lnTo>
                  <a:lnTo>
                    <a:pt x="61467" y="9553"/>
                  </a:lnTo>
                  <a:lnTo>
                    <a:pt x="34204" y="10095"/>
                  </a:lnTo>
                  <a:lnTo>
                    <a:pt x="23892" y="13749"/>
                  </a:lnTo>
                  <a:lnTo>
                    <a:pt x="9315" y="27168"/>
                  </a:lnTo>
                  <a:lnTo>
                    <a:pt x="2056" y="47949"/>
                  </a:lnTo>
                  <a:lnTo>
                    <a:pt x="0" y="71614"/>
                  </a:lnTo>
                  <a:lnTo>
                    <a:pt x="5654" y="131656"/>
                  </a:lnTo>
                  <a:lnTo>
                    <a:pt x="7726" y="178171"/>
                  </a:lnTo>
                  <a:lnTo>
                    <a:pt x="9749" y="178442"/>
                  </a:lnTo>
                  <a:lnTo>
                    <a:pt x="12268" y="175113"/>
                  </a:lnTo>
                  <a:lnTo>
                    <a:pt x="41527" y="161366"/>
                  </a:lnTo>
                  <a:lnTo>
                    <a:pt x="72056" y="152057"/>
                  </a:lnTo>
                  <a:lnTo>
                    <a:pt x="109047" y="149949"/>
                  </a:lnTo>
                  <a:lnTo>
                    <a:pt x="142755" y="157383"/>
                  </a:lnTo>
                  <a:lnTo>
                    <a:pt x="164308" y="167824"/>
                  </a:lnTo>
                  <a:lnTo>
                    <a:pt x="179346" y="183383"/>
                  </a:lnTo>
                  <a:lnTo>
                    <a:pt x="208530" y="233376"/>
                  </a:lnTo>
                  <a:lnTo>
                    <a:pt x="213565" y="270620"/>
                  </a:lnTo>
                  <a:lnTo>
                    <a:pt x="210597" y="293411"/>
                  </a:lnTo>
                  <a:lnTo>
                    <a:pt x="202259" y="312119"/>
                  </a:lnTo>
                  <a:lnTo>
                    <a:pt x="196760" y="320383"/>
                  </a:lnTo>
                  <a:lnTo>
                    <a:pt x="181291" y="332685"/>
                  </a:lnTo>
                  <a:lnTo>
                    <a:pt x="142765" y="350115"/>
                  </a:lnTo>
                  <a:lnTo>
                    <a:pt x="106212" y="355642"/>
                  </a:lnTo>
                  <a:lnTo>
                    <a:pt x="60344" y="349104"/>
                  </a:lnTo>
                  <a:lnTo>
                    <a:pt x="1730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27336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36126" y="2779523"/>
              <a:ext cx="234207" cy="315856"/>
            </a:xfrm>
            <a:custGeom>
              <a:avLst/>
              <a:gdLst/>
              <a:ahLst/>
              <a:cxnLst/>
              <a:rect l="0" t="0" r="0" b="0"/>
              <a:pathLst>
                <a:path w="234207" h="315856">
                  <a:moveTo>
                    <a:pt x="164951" y="0"/>
                  </a:moveTo>
                  <a:lnTo>
                    <a:pt x="137395" y="7235"/>
                  </a:lnTo>
                  <a:lnTo>
                    <a:pt x="81173" y="9878"/>
                  </a:lnTo>
                  <a:lnTo>
                    <a:pt x="30249" y="15989"/>
                  </a:lnTo>
                  <a:lnTo>
                    <a:pt x="21338" y="21188"/>
                  </a:lnTo>
                  <a:lnTo>
                    <a:pt x="8316" y="36323"/>
                  </a:lnTo>
                  <a:lnTo>
                    <a:pt x="1749" y="57867"/>
                  </a:lnTo>
                  <a:lnTo>
                    <a:pt x="0" y="81871"/>
                  </a:lnTo>
                  <a:lnTo>
                    <a:pt x="11457" y="136560"/>
                  </a:lnTo>
                  <a:lnTo>
                    <a:pt x="15829" y="141343"/>
                  </a:lnTo>
                  <a:lnTo>
                    <a:pt x="21083" y="142192"/>
                  </a:lnTo>
                  <a:lnTo>
                    <a:pt x="42775" y="132208"/>
                  </a:lnTo>
                  <a:lnTo>
                    <a:pt x="62687" y="123100"/>
                  </a:lnTo>
                  <a:lnTo>
                    <a:pt x="99036" y="119142"/>
                  </a:lnTo>
                  <a:lnTo>
                    <a:pt x="159651" y="130752"/>
                  </a:lnTo>
                  <a:lnTo>
                    <a:pt x="194966" y="146236"/>
                  </a:lnTo>
                  <a:lnTo>
                    <a:pt x="222068" y="171231"/>
                  </a:lnTo>
                  <a:lnTo>
                    <a:pt x="231281" y="193866"/>
                  </a:lnTo>
                  <a:lnTo>
                    <a:pt x="234206" y="218354"/>
                  </a:lnTo>
                  <a:lnTo>
                    <a:pt x="231606" y="240936"/>
                  </a:lnTo>
                  <a:lnTo>
                    <a:pt x="223432" y="259551"/>
                  </a:lnTo>
                  <a:lnTo>
                    <a:pt x="199120" y="290565"/>
                  </a:lnTo>
                  <a:lnTo>
                    <a:pt x="173126" y="306542"/>
                  </a:lnTo>
                  <a:lnTo>
                    <a:pt x="114194" y="314628"/>
                  </a:lnTo>
                  <a:lnTo>
                    <a:pt x="8072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47067" y="2784462"/>
              <a:ext cx="81151" cy="85269"/>
            </a:xfrm>
            <a:custGeom>
              <a:avLst/>
              <a:gdLst/>
              <a:ahLst/>
              <a:cxnLst/>
              <a:rect l="0" t="0" r="0" b="0"/>
              <a:pathLst>
                <a:path w="81151" h="85269">
                  <a:moveTo>
                    <a:pt x="75109" y="5589"/>
                  </a:moveTo>
                  <a:lnTo>
                    <a:pt x="58341" y="0"/>
                  </a:lnTo>
                  <a:lnTo>
                    <a:pt x="51062" y="693"/>
                  </a:lnTo>
                  <a:lnTo>
                    <a:pt x="36735" y="7703"/>
                  </a:lnTo>
                  <a:lnTo>
                    <a:pt x="15516" y="24803"/>
                  </a:lnTo>
                  <a:lnTo>
                    <a:pt x="0" y="50277"/>
                  </a:lnTo>
                  <a:lnTo>
                    <a:pt x="470" y="58778"/>
                  </a:lnTo>
                  <a:lnTo>
                    <a:pt x="10350" y="74462"/>
                  </a:lnTo>
                  <a:lnTo>
                    <a:pt x="29560" y="82993"/>
                  </a:lnTo>
                  <a:lnTo>
                    <a:pt x="41233" y="85268"/>
                  </a:lnTo>
                  <a:lnTo>
                    <a:pt x="51355" y="84445"/>
                  </a:lnTo>
                  <a:lnTo>
                    <a:pt x="68841" y="77291"/>
                  </a:lnTo>
                  <a:lnTo>
                    <a:pt x="74440" y="69768"/>
                  </a:lnTo>
                  <a:lnTo>
                    <a:pt x="80660" y="48931"/>
                  </a:lnTo>
                  <a:lnTo>
                    <a:pt x="81150" y="41503"/>
                  </a:lnTo>
                  <a:lnTo>
                    <a:pt x="80306" y="36551"/>
                  </a:lnTo>
                  <a:lnTo>
                    <a:pt x="75109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80062" y="2779523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168456" y="0"/>
                  </a:moveTo>
                  <a:lnTo>
                    <a:pt x="133709" y="62280"/>
                  </a:lnTo>
                  <a:lnTo>
                    <a:pt x="116575" y="116331"/>
                  </a:lnTo>
                  <a:lnTo>
                    <a:pt x="96337" y="166478"/>
                  </a:lnTo>
                  <a:lnTo>
                    <a:pt x="62917" y="220838"/>
                  </a:lnTo>
                  <a:lnTo>
                    <a:pt x="32487" y="284246"/>
                  </a:lnTo>
                  <a:lnTo>
                    <a:pt x="10608" y="34119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85069" y="3053264"/>
              <a:ext cx="85531" cy="74026"/>
            </a:xfrm>
            <a:custGeom>
              <a:avLst/>
              <a:gdLst/>
              <a:ahLst/>
              <a:cxnLst/>
              <a:rect l="0" t="0" r="0" b="0"/>
              <a:pathLst>
                <a:path w="85531" h="74026">
                  <a:moveTo>
                    <a:pt x="52920" y="0"/>
                  </a:moveTo>
                  <a:lnTo>
                    <a:pt x="30564" y="0"/>
                  </a:lnTo>
                  <a:lnTo>
                    <a:pt x="21638" y="3509"/>
                  </a:lnTo>
                  <a:lnTo>
                    <a:pt x="5482" y="16767"/>
                  </a:lnTo>
                  <a:lnTo>
                    <a:pt x="1408" y="25216"/>
                  </a:lnTo>
                  <a:lnTo>
                    <a:pt x="0" y="43963"/>
                  </a:lnTo>
                  <a:lnTo>
                    <a:pt x="6393" y="60873"/>
                  </a:lnTo>
                  <a:lnTo>
                    <a:pt x="11374" y="68658"/>
                  </a:lnTo>
                  <a:lnTo>
                    <a:pt x="18204" y="72678"/>
                  </a:lnTo>
                  <a:lnTo>
                    <a:pt x="35151" y="74025"/>
                  </a:lnTo>
                  <a:lnTo>
                    <a:pt x="51262" y="67605"/>
                  </a:lnTo>
                  <a:lnTo>
                    <a:pt x="80669" y="44420"/>
                  </a:lnTo>
                  <a:lnTo>
                    <a:pt x="84287" y="37802"/>
                  </a:lnTo>
                  <a:lnTo>
                    <a:pt x="85530" y="31050"/>
                  </a:lnTo>
                  <a:lnTo>
                    <a:pt x="8450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17229" y="4148228"/>
            <a:ext cx="586761" cy="524148"/>
            <a:chOff x="717229" y="4148228"/>
            <a:chExt cx="586761" cy="524148"/>
          </a:xfrm>
        </p:grpSpPr>
        <p:sp>
          <p:nvSpPr>
            <p:cNvPr id="104" name="Freeform 103"/>
            <p:cNvSpPr/>
            <p:nvPr/>
          </p:nvSpPr>
          <p:spPr>
            <a:xfrm>
              <a:off x="842279" y="4274570"/>
              <a:ext cx="324609" cy="357969"/>
            </a:xfrm>
            <a:custGeom>
              <a:avLst/>
              <a:gdLst/>
              <a:ahLst/>
              <a:cxnLst/>
              <a:rect l="0" t="0" r="0" b="0"/>
              <a:pathLst>
                <a:path w="324609" h="357969">
                  <a:moveTo>
                    <a:pt x="0" y="0"/>
                  </a:moveTo>
                  <a:lnTo>
                    <a:pt x="62281" y="16788"/>
                  </a:lnTo>
                  <a:lnTo>
                    <a:pt x="116331" y="23333"/>
                  </a:lnTo>
                  <a:lnTo>
                    <a:pt x="142950" y="26748"/>
                  </a:lnTo>
                  <a:lnTo>
                    <a:pt x="205045" y="22037"/>
                  </a:lnTo>
                  <a:lnTo>
                    <a:pt x="265605" y="12853"/>
                  </a:lnTo>
                  <a:lnTo>
                    <a:pt x="314248" y="5398"/>
                  </a:lnTo>
                  <a:lnTo>
                    <a:pt x="320633" y="8278"/>
                  </a:lnTo>
                  <a:lnTo>
                    <a:pt x="323720" y="14877"/>
                  </a:lnTo>
                  <a:lnTo>
                    <a:pt x="324608" y="23956"/>
                  </a:lnTo>
                  <a:lnTo>
                    <a:pt x="319355" y="43402"/>
                  </a:lnTo>
                  <a:lnTo>
                    <a:pt x="283653" y="105398"/>
                  </a:lnTo>
                  <a:lnTo>
                    <a:pt x="249094" y="166348"/>
                  </a:lnTo>
                  <a:lnTo>
                    <a:pt x="221083" y="221375"/>
                  </a:lnTo>
                  <a:lnTo>
                    <a:pt x="194407" y="282919"/>
                  </a:lnTo>
                  <a:lnTo>
                    <a:pt x="173257" y="343812"/>
                  </a:lnTo>
                  <a:lnTo>
                    <a:pt x="168456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7229" y="4148228"/>
              <a:ext cx="586761" cy="524148"/>
            </a:xfrm>
            <a:custGeom>
              <a:avLst/>
              <a:gdLst/>
              <a:ahLst/>
              <a:cxnLst/>
              <a:rect l="0" t="0" r="0" b="0"/>
              <a:pathLst>
                <a:path w="586761" h="524148">
                  <a:moveTo>
                    <a:pt x="388263" y="31585"/>
                  </a:moveTo>
                  <a:lnTo>
                    <a:pt x="333218" y="13627"/>
                  </a:lnTo>
                  <a:lnTo>
                    <a:pt x="278690" y="3038"/>
                  </a:lnTo>
                  <a:lnTo>
                    <a:pt x="217530" y="6189"/>
                  </a:lnTo>
                  <a:lnTo>
                    <a:pt x="160389" y="27651"/>
                  </a:lnTo>
                  <a:lnTo>
                    <a:pt x="107161" y="64474"/>
                  </a:lnTo>
                  <a:lnTo>
                    <a:pt x="44220" y="126456"/>
                  </a:lnTo>
                  <a:lnTo>
                    <a:pt x="13417" y="168478"/>
                  </a:lnTo>
                  <a:lnTo>
                    <a:pt x="5246" y="192642"/>
                  </a:lnTo>
                  <a:lnTo>
                    <a:pt x="0" y="251872"/>
                  </a:lnTo>
                  <a:lnTo>
                    <a:pt x="1303" y="310322"/>
                  </a:lnTo>
                  <a:lnTo>
                    <a:pt x="22461" y="367768"/>
                  </a:lnTo>
                  <a:lnTo>
                    <a:pt x="45558" y="402062"/>
                  </a:lnTo>
                  <a:lnTo>
                    <a:pt x="106121" y="459684"/>
                  </a:lnTo>
                  <a:lnTo>
                    <a:pt x="165249" y="491712"/>
                  </a:lnTo>
                  <a:lnTo>
                    <a:pt x="220724" y="510805"/>
                  </a:lnTo>
                  <a:lnTo>
                    <a:pt x="281481" y="520815"/>
                  </a:lnTo>
                  <a:lnTo>
                    <a:pt x="332032" y="524147"/>
                  </a:lnTo>
                  <a:lnTo>
                    <a:pt x="393379" y="517214"/>
                  </a:lnTo>
                  <a:lnTo>
                    <a:pt x="450721" y="496283"/>
                  </a:lnTo>
                  <a:lnTo>
                    <a:pt x="472174" y="486122"/>
                  </a:lnTo>
                  <a:lnTo>
                    <a:pt x="534464" y="436969"/>
                  </a:lnTo>
                  <a:lnTo>
                    <a:pt x="563198" y="390948"/>
                  </a:lnTo>
                  <a:lnTo>
                    <a:pt x="580485" y="342126"/>
                  </a:lnTo>
                  <a:lnTo>
                    <a:pt x="586760" y="286252"/>
                  </a:lnTo>
                  <a:lnTo>
                    <a:pt x="585507" y="238324"/>
                  </a:lnTo>
                  <a:lnTo>
                    <a:pt x="565308" y="179614"/>
                  </a:lnTo>
                  <a:lnTo>
                    <a:pt x="538788" y="122957"/>
                  </a:lnTo>
                  <a:lnTo>
                    <a:pt x="518001" y="91934"/>
                  </a:lnTo>
                  <a:lnTo>
                    <a:pt x="480441" y="60490"/>
                  </a:lnTo>
                  <a:lnTo>
                    <a:pt x="429174" y="31749"/>
                  </a:lnTo>
                  <a:lnTo>
                    <a:pt x="400596" y="19960"/>
                  </a:lnTo>
                  <a:lnTo>
                    <a:pt x="340830" y="9272"/>
                  </a:lnTo>
                  <a:lnTo>
                    <a:pt x="3040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567638" y="4133720"/>
            <a:ext cx="1675140" cy="496066"/>
            <a:chOff x="1567638" y="4133720"/>
            <a:chExt cx="1675140" cy="496066"/>
          </a:xfrm>
        </p:grpSpPr>
        <p:sp>
          <p:nvSpPr>
            <p:cNvPr id="107" name="Freeform 106"/>
            <p:cNvSpPr/>
            <p:nvPr/>
          </p:nvSpPr>
          <p:spPr>
            <a:xfrm>
              <a:off x="1567638" y="4133720"/>
              <a:ext cx="320954" cy="496066"/>
            </a:xfrm>
            <a:custGeom>
              <a:avLst/>
              <a:gdLst/>
              <a:ahLst/>
              <a:cxnLst/>
              <a:rect l="0" t="0" r="0" b="0"/>
              <a:pathLst>
                <a:path w="320954" h="496066">
                  <a:moveTo>
                    <a:pt x="64279" y="25036"/>
                  </a:moveTo>
                  <a:lnTo>
                    <a:pt x="45151" y="78911"/>
                  </a:lnTo>
                  <a:lnTo>
                    <a:pt x="20065" y="130484"/>
                  </a:lnTo>
                  <a:lnTo>
                    <a:pt x="14915" y="135108"/>
                  </a:lnTo>
                  <a:lnTo>
                    <a:pt x="9143" y="135853"/>
                  </a:lnTo>
                  <a:lnTo>
                    <a:pt x="2955" y="134009"/>
                  </a:lnTo>
                  <a:lnTo>
                    <a:pt x="0" y="129270"/>
                  </a:lnTo>
                  <a:lnTo>
                    <a:pt x="731" y="81093"/>
                  </a:lnTo>
                  <a:lnTo>
                    <a:pt x="7179" y="61259"/>
                  </a:lnTo>
                  <a:lnTo>
                    <a:pt x="19014" y="44644"/>
                  </a:lnTo>
                  <a:lnTo>
                    <a:pt x="45408" y="23307"/>
                  </a:lnTo>
                  <a:lnTo>
                    <a:pt x="96152" y="1167"/>
                  </a:lnTo>
                  <a:lnTo>
                    <a:pt x="117049" y="0"/>
                  </a:lnTo>
                  <a:lnTo>
                    <a:pt x="136865" y="4550"/>
                  </a:lnTo>
                  <a:lnTo>
                    <a:pt x="168650" y="26536"/>
                  </a:lnTo>
                  <a:lnTo>
                    <a:pt x="182026" y="40910"/>
                  </a:lnTo>
                  <a:lnTo>
                    <a:pt x="203989" y="88911"/>
                  </a:lnTo>
                  <a:lnTo>
                    <a:pt x="204212" y="99205"/>
                  </a:lnTo>
                  <a:lnTo>
                    <a:pt x="198221" y="120001"/>
                  </a:lnTo>
                  <a:lnTo>
                    <a:pt x="175311" y="153542"/>
                  </a:lnTo>
                  <a:lnTo>
                    <a:pt x="153979" y="174376"/>
                  </a:lnTo>
                  <a:lnTo>
                    <a:pt x="135731" y="184216"/>
                  </a:lnTo>
                  <a:lnTo>
                    <a:pt x="127121" y="184969"/>
                  </a:lnTo>
                  <a:lnTo>
                    <a:pt x="111316" y="179565"/>
                  </a:lnTo>
                  <a:lnTo>
                    <a:pt x="109675" y="176019"/>
                  </a:lnTo>
                  <a:lnTo>
                    <a:pt x="112091" y="172484"/>
                  </a:lnTo>
                  <a:lnTo>
                    <a:pt x="132258" y="161921"/>
                  </a:lnTo>
                  <a:lnTo>
                    <a:pt x="141183" y="158407"/>
                  </a:lnTo>
                  <a:lnTo>
                    <a:pt x="176103" y="159050"/>
                  </a:lnTo>
                  <a:lnTo>
                    <a:pt x="232209" y="172983"/>
                  </a:lnTo>
                  <a:lnTo>
                    <a:pt x="252388" y="180868"/>
                  </a:lnTo>
                  <a:lnTo>
                    <a:pt x="276902" y="199630"/>
                  </a:lnTo>
                  <a:lnTo>
                    <a:pt x="297814" y="226896"/>
                  </a:lnTo>
                  <a:lnTo>
                    <a:pt x="319799" y="283549"/>
                  </a:lnTo>
                  <a:lnTo>
                    <a:pt x="320953" y="307217"/>
                  </a:lnTo>
                  <a:lnTo>
                    <a:pt x="316318" y="368909"/>
                  </a:lnTo>
                  <a:lnTo>
                    <a:pt x="302378" y="424649"/>
                  </a:lnTo>
                  <a:lnTo>
                    <a:pt x="286645" y="450976"/>
                  </a:lnTo>
                  <a:lnTo>
                    <a:pt x="267165" y="473594"/>
                  </a:lnTo>
                  <a:lnTo>
                    <a:pt x="240987" y="489525"/>
                  </a:lnTo>
                  <a:lnTo>
                    <a:pt x="205414" y="496065"/>
                  </a:lnTo>
                  <a:lnTo>
                    <a:pt x="170827" y="492413"/>
                  </a:lnTo>
                  <a:lnTo>
                    <a:pt x="152188" y="483884"/>
                  </a:lnTo>
                  <a:lnTo>
                    <a:pt x="116921" y="456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00414" y="4558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18365" y="4211399"/>
              <a:ext cx="300473" cy="334634"/>
            </a:xfrm>
            <a:custGeom>
              <a:avLst/>
              <a:gdLst/>
              <a:ahLst/>
              <a:cxnLst/>
              <a:rect l="0" t="0" r="0" b="0"/>
              <a:pathLst>
                <a:path w="300473" h="334634">
                  <a:moveTo>
                    <a:pt x="113676" y="0"/>
                  </a:moveTo>
                  <a:lnTo>
                    <a:pt x="91319" y="0"/>
                  </a:lnTo>
                  <a:lnTo>
                    <a:pt x="74104" y="6239"/>
                  </a:lnTo>
                  <a:lnTo>
                    <a:pt x="43988" y="29308"/>
                  </a:lnTo>
                  <a:lnTo>
                    <a:pt x="28167" y="55087"/>
                  </a:lnTo>
                  <a:lnTo>
                    <a:pt x="5077" y="116028"/>
                  </a:lnTo>
                  <a:lnTo>
                    <a:pt x="0" y="153051"/>
                  </a:lnTo>
                  <a:lnTo>
                    <a:pt x="6690" y="199078"/>
                  </a:lnTo>
                  <a:lnTo>
                    <a:pt x="22396" y="241965"/>
                  </a:lnTo>
                  <a:lnTo>
                    <a:pt x="54472" y="286367"/>
                  </a:lnTo>
                  <a:lnTo>
                    <a:pt x="76377" y="307247"/>
                  </a:lnTo>
                  <a:lnTo>
                    <a:pt x="117747" y="325376"/>
                  </a:lnTo>
                  <a:lnTo>
                    <a:pt x="170632" y="334633"/>
                  </a:lnTo>
                  <a:lnTo>
                    <a:pt x="206591" y="330647"/>
                  </a:lnTo>
                  <a:lnTo>
                    <a:pt x="239472" y="316468"/>
                  </a:lnTo>
                  <a:lnTo>
                    <a:pt x="265853" y="297449"/>
                  </a:lnTo>
                  <a:lnTo>
                    <a:pt x="282898" y="271407"/>
                  </a:lnTo>
                  <a:lnTo>
                    <a:pt x="297968" y="229996"/>
                  </a:lnTo>
                  <a:lnTo>
                    <a:pt x="300472" y="191499"/>
                  </a:lnTo>
                  <a:lnTo>
                    <a:pt x="288331" y="128220"/>
                  </a:lnTo>
                  <a:lnTo>
                    <a:pt x="260043" y="73947"/>
                  </a:lnTo>
                  <a:lnTo>
                    <a:pt x="245408" y="53922"/>
                  </a:lnTo>
                  <a:lnTo>
                    <a:pt x="197227" y="14669"/>
                  </a:lnTo>
                  <a:lnTo>
                    <a:pt x="173427" y="6519"/>
                  </a:lnTo>
                  <a:lnTo>
                    <a:pt x="1242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37409" y="4179813"/>
              <a:ext cx="52643" cy="305328"/>
            </a:xfrm>
            <a:custGeom>
              <a:avLst/>
              <a:gdLst/>
              <a:ahLst/>
              <a:cxnLst/>
              <a:rect l="0" t="0" r="0" b="0"/>
              <a:pathLst>
                <a:path w="52643" h="305328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21789" y="170555"/>
                  </a:lnTo>
                  <a:lnTo>
                    <a:pt x="37531" y="231687"/>
                  </a:lnTo>
                  <a:lnTo>
                    <a:pt x="44328" y="278736"/>
                  </a:lnTo>
                  <a:lnTo>
                    <a:pt x="5264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18432" y="4221927"/>
              <a:ext cx="229506" cy="183225"/>
            </a:xfrm>
            <a:custGeom>
              <a:avLst/>
              <a:gdLst/>
              <a:ahLst/>
              <a:cxnLst/>
              <a:rect l="0" t="0" r="0" b="0"/>
              <a:pathLst>
                <a:path w="229506" h="183225">
                  <a:moveTo>
                    <a:pt x="229505" y="126342"/>
                  </a:moveTo>
                  <a:lnTo>
                    <a:pt x="186814" y="129461"/>
                  </a:lnTo>
                  <a:lnTo>
                    <a:pt x="155635" y="140915"/>
                  </a:lnTo>
                  <a:lnTo>
                    <a:pt x="101971" y="164093"/>
                  </a:lnTo>
                  <a:lnTo>
                    <a:pt x="41453" y="182382"/>
                  </a:lnTo>
                  <a:lnTo>
                    <a:pt x="19584" y="183224"/>
                  </a:lnTo>
                  <a:lnTo>
                    <a:pt x="8840" y="181811"/>
                  </a:lnTo>
                  <a:lnTo>
                    <a:pt x="2846" y="177359"/>
                  </a:lnTo>
                  <a:lnTo>
                    <a:pt x="21" y="170882"/>
                  </a:lnTo>
                  <a:lnTo>
                    <a:pt x="0" y="153157"/>
                  </a:lnTo>
                  <a:lnTo>
                    <a:pt x="12658" y="95746"/>
                  </a:lnTo>
                  <a:lnTo>
                    <a:pt x="27271" y="46772"/>
                  </a:lnTo>
                  <a:lnTo>
                    <a:pt x="505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05906" y="4285098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52065" y="3120"/>
                  </a:lnTo>
                  <a:lnTo>
                    <a:pt x="32499" y="95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48020" y="436932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662584" y="4064000"/>
            <a:ext cx="1278223" cy="486672"/>
            <a:chOff x="3662584" y="4064000"/>
            <a:chExt cx="1278223" cy="486672"/>
          </a:xfrm>
        </p:grpSpPr>
        <p:sp>
          <p:nvSpPr>
            <p:cNvPr id="115" name="Freeform 114"/>
            <p:cNvSpPr/>
            <p:nvPr/>
          </p:nvSpPr>
          <p:spPr>
            <a:xfrm>
              <a:off x="3662584" y="4064000"/>
              <a:ext cx="268756" cy="455985"/>
            </a:xfrm>
            <a:custGeom>
              <a:avLst/>
              <a:gdLst/>
              <a:ahLst/>
              <a:cxnLst/>
              <a:rect l="0" t="0" r="0" b="0"/>
              <a:pathLst>
                <a:path w="268756" h="455985">
                  <a:moveTo>
                    <a:pt x="53975" y="0"/>
                  </a:moveTo>
                  <a:lnTo>
                    <a:pt x="11314" y="60873"/>
                  </a:lnTo>
                  <a:lnTo>
                    <a:pt x="4477" y="68658"/>
                  </a:lnTo>
                  <a:lnTo>
                    <a:pt x="1089" y="69168"/>
                  </a:lnTo>
                  <a:lnTo>
                    <a:pt x="0" y="64829"/>
                  </a:lnTo>
                  <a:lnTo>
                    <a:pt x="445" y="57258"/>
                  </a:lnTo>
                  <a:lnTo>
                    <a:pt x="7177" y="42605"/>
                  </a:lnTo>
                  <a:lnTo>
                    <a:pt x="19138" y="28294"/>
                  </a:lnTo>
                  <a:lnTo>
                    <a:pt x="36153" y="14135"/>
                  </a:lnTo>
                  <a:lnTo>
                    <a:pt x="58532" y="6282"/>
                  </a:lnTo>
                  <a:lnTo>
                    <a:pt x="71051" y="4188"/>
                  </a:lnTo>
                  <a:lnTo>
                    <a:pt x="94320" y="8100"/>
                  </a:lnTo>
                  <a:lnTo>
                    <a:pt x="124031" y="23457"/>
                  </a:lnTo>
                  <a:lnTo>
                    <a:pt x="138923" y="37331"/>
                  </a:lnTo>
                  <a:lnTo>
                    <a:pt x="149442" y="55196"/>
                  </a:lnTo>
                  <a:lnTo>
                    <a:pt x="156351" y="90573"/>
                  </a:lnTo>
                  <a:lnTo>
                    <a:pt x="152809" y="125102"/>
                  </a:lnTo>
                  <a:lnTo>
                    <a:pt x="144304" y="143728"/>
                  </a:lnTo>
                  <a:lnTo>
                    <a:pt x="119781" y="174750"/>
                  </a:lnTo>
                  <a:lnTo>
                    <a:pt x="93751" y="190727"/>
                  </a:lnTo>
                  <a:lnTo>
                    <a:pt x="88681" y="190322"/>
                  </a:lnTo>
                  <a:lnTo>
                    <a:pt x="86471" y="186543"/>
                  </a:lnTo>
                  <a:lnTo>
                    <a:pt x="86168" y="180514"/>
                  </a:lnTo>
                  <a:lnTo>
                    <a:pt x="89475" y="175324"/>
                  </a:lnTo>
                  <a:lnTo>
                    <a:pt x="102508" y="166439"/>
                  </a:lnTo>
                  <a:lnTo>
                    <a:pt x="135166" y="160449"/>
                  </a:lnTo>
                  <a:lnTo>
                    <a:pt x="168889" y="164264"/>
                  </a:lnTo>
                  <a:lnTo>
                    <a:pt x="187326" y="172832"/>
                  </a:lnTo>
                  <a:lnTo>
                    <a:pt x="240984" y="214073"/>
                  </a:lnTo>
                  <a:lnTo>
                    <a:pt x="248838" y="223434"/>
                  </a:lnTo>
                  <a:lnTo>
                    <a:pt x="257564" y="249432"/>
                  </a:lnTo>
                  <a:lnTo>
                    <a:pt x="268755" y="308193"/>
                  </a:lnTo>
                  <a:lnTo>
                    <a:pt x="267612" y="350759"/>
                  </a:lnTo>
                  <a:lnTo>
                    <a:pt x="254276" y="387418"/>
                  </a:lnTo>
                  <a:lnTo>
                    <a:pt x="215127" y="437883"/>
                  </a:lnTo>
                  <a:lnTo>
                    <a:pt x="188682" y="453916"/>
                  </a:lnTo>
                  <a:lnTo>
                    <a:pt x="168827" y="455984"/>
                  </a:lnTo>
                  <a:lnTo>
                    <a:pt x="121895" y="447780"/>
                  </a:lnTo>
                  <a:lnTo>
                    <a:pt x="63457" y="418968"/>
                  </a:lnTo>
                  <a:lnTo>
                    <a:pt x="4344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960981" y="4137699"/>
              <a:ext cx="289779" cy="312971"/>
            </a:xfrm>
            <a:custGeom>
              <a:avLst/>
              <a:gdLst/>
              <a:ahLst/>
              <a:cxnLst/>
              <a:rect l="0" t="0" r="0" b="0"/>
              <a:pathLst>
                <a:path w="289779" h="312971">
                  <a:moveTo>
                    <a:pt x="124076" y="0"/>
                  </a:moveTo>
                  <a:lnTo>
                    <a:pt x="101719" y="0"/>
                  </a:lnTo>
                  <a:lnTo>
                    <a:pt x="84503" y="6239"/>
                  </a:lnTo>
                  <a:lnTo>
                    <a:pt x="54388" y="29309"/>
                  </a:lnTo>
                  <a:lnTo>
                    <a:pt x="27079" y="64801"/>
                  </a:lnTo>
                  <a:lnTo>
                    <a:pt x="5382" y="116028"/>
                  </a:lnTo>
                  <a:lnTo>
                    <a:pt x="0" y="158641"/>
                  </a:lnTo>
                  <a:lnTo>
                    <a:pt x="9485" y="219806"/>
                  </a:lnTo>
                  <a:lnTo>
                    <a:pt x="22272" y="252301"/>
                  </a:lnTo>
                  <a:lnTo>
                    <a:pt x="47554" y="289133"/>
                  </a:lnTo>
                  <a:lnTo>
                    <a:pt x="73717" y="306118"/>
                  </a:lnTo>
                  <a:lnTo>
                    <a:pt x="109284" y="312970"/>
                  </a:lnTo>
                  <a:lnTo>
                    <a:pt x="162055" y="306880"/>
                  </a:lnTo>
                  <a:lnTo>
                    <a:pt x="218288" y="291031"/>
                  </a:lnTo>
                  <a:lnTo>
                    <a:pt x="244667" y="275094"/>
                  </a:lnTo>
                  <a:lnTo>
                    <a:pt x="267301" y="249966"/>
                  </a:lnTo>
                  <a:lnTo>
                    <a:pt x="283236" y="220293"/>
                  </a:lnTo>
                  <a:lnTo>
                    <a:pt x="289778" y="183685"/>
                  </a:lnTo>
                  <a:lnTo>
                    <a:pt x="283582" y="130564"/>
                  </a:lnTo>
                  <a:lnTo>
                    <a:pt x="273242" y="97177"/>
                  </a:lnTo>
                  <a:lnTo>
                    <a:pt x="242707" y="56933"/>
                  </a:lnTo>
                  <a:lnTo>
                    <a:pt x="216548" y="40916"/>
                  </a:lnTo>
                  <a:lnTo>
                    <a:pt x="16619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27253" y="4158756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3120" y="48931"/>
                  </a:lnTo>
                  <a:lnTo>
                    <a:pt x="11454" y="96777"/>
                  </a:lnTo>
                  <a:lnTo>
                    <a:pt x="19160" y="159756"/>
                  </a:lnTo>
                  <a:lnTo>
                    <a:pt x="29089" y="217257"/>
                  </a:lnTo>
                  <a:lnTo>
                    <a:pt x="39195" y="270556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358161" y="4158756"/>
              <a:ext cx="179622" cy="209501"/>
            </a:xfrm>
            <a:custGeom>
              <a:avLst/>
              <a:gdLst/>
              <a:ahLst/>
              <a:cxnLst/>
              <a:rect l="0" t="0" r="0" b="0"/>
              <a:pathLst>
                <a:path w="179622" h="209501">
                  <a:moveTo>
                    <a:pt x="179621" y="115814"/>
                  </a:moveTo>
                  <a:lnTo>
                    <a:pt x="125746" y="141008"/>
                  </a:lnTo>
                  <a:lnTo>
                    <a:pt x="87741" y="160478"/>
                  </a:lnTo>
                  <a:lnTo>
                    <a:pt x="26835" y="207210"/>
                  </a:lnTo>
                  <a:lnTo>
                    <a:pt x="19272" y="209500"/>
                  </a:lnTo>
                  <a:lnTo>
                    <a:pt x="11890" y="208687"/>
                  </a:lnTo>
                  <a:lnTo>
                    <a:pt x="4630" y="205805"/>
                  </a:lnTo>
                  <a:lnTo>
                    <a:pt x="959" y="199205"/>
                  </a:lnTo>
                  <a:lnTo>
                    <a:pt x="0" y="179393"/>
                  </a:lnTo>
                  <a:lnTo>
                    <a:pt x="12006" y="126396"/>
                  </a:lnTo>
                  <a:lnTo>
                    <a:pt x="28823" y="66471"/>
                  </a:lnTo>
                  <a:lnTo>
                    <a:pt x="42772" y="24828"/>
                  </a:lnTo>
                  <a:lnTo>
                    <a:pt x="532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08126" y="4085057"/>
              <a:ext cx="116433" cy="147190"/>
            </a:xfrm>
            <a:custGeom>
              <a:avLst/>
              <a:gdLst/>
              <a:ahLst/>
              <a:cxnLst/>
              <a:rect l="0" t="0" r="0" b="0"/>
              <a:pathLst>
                <a:path w="116433" h="147190">
                  <a:moveTo>
                    <a:pt x="77055" y="10528"/>
                  </a:moveTo>
                  <a:lnTo>
                    <a:pt x="53008" y="20104"/>
                  </a:lnTo>
                  <a:lnTo>
                    <a:pt x="17462" y="49932"/>
                  </a:lnTo>
                  <a:lnTo>
                    <a:pt x="1946" y="76016"/>
                  </a:lnTo>
                  <a:lnTo>
                    <a:pt x="0" y="98905"/>
                  </a:lnTo>
                  <a:lnTo>
                    <a:pt x="1118" y="111560"/>
                  </a:lnTo>
                  <a:lnTo>
                    <a:pt x="11720" y="131860"/>
                  </a:lnTo>
                  <a:lnTo>
                    <a:pt x="19460" y="140549"/>
                  </a:lnTo>
                  <a:lnTo>
                    <a:pt x="28130" y="145172"/>
                  </a:lnTo>
                  <a:lnTo>
                    <a:pt x="47122" y="147189"/>
                  </a:lnTo>
                  <a:lnTo>
                    <a:pt x="64141" y="141066"/>
                  </a:lnTo>
                  <a:lnTo>
                    <a:pt x="94131" y="118072"/>
                  </a:lnTo>
                  <a:lnTo>
                    <a:pt x="109931" y="92306"/>
                  </a:lnTo>
                  <a:lnTo>
                    <a:pt x="116432" y="56856"/>
                  </a:lnTo>
                  <a:lnTo>
                    <a:pt x="112769" y="22305"/>
                  </a:lnTo>
                  <a:lnTo>
                    <a:pt x="107356" y="9913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27295" y="4095585"/>
              <a:ext cx="157929" cy="442198"/>
            </a:xfrm>
            <a:custGeom>
              <a:avLst/>
              <a:gdLst/>
              <a:ahLst/>
              <a:cxnLst/>
              <a:rect l="0" t="0" r="0" b="0"/>
              <a:pathLst>
                <a:path w="157929" h="442198">
                  <a:moveTo>
                    <a:pt x="157928" y="0"/>
                  </a:moveTo>
                  <a:lnTo>
                    <a:pt x="142286" y="17981"/>
                  </a:lnTo>
                  <a:lnTo>
                    <a:pt x="123084" y="69742"/>
                  </a:lnTo>
                  <a:lnTo>
                    <a:pt x="102198" y="128940"/>
                  </a:lnTo>
                  <a:lnTo>
                    <a:pt x="78189" y="189639"/>
                  </a:lnTo>
                  <a:lnTo>
                    <a:pt x="63365" y="242874"/>
                  </a:lnTo>
                  <a:lnTo>
                    <a:pt x="49580" y="281363"/>
                  </a:lnTo>
                  <a:lnTo>
                    <a:pt x="24380" y="337699"/>
                  </a:lnTo>
                  <a:lnTo>
                    <a:pt x="8264" y="376790"/>
                  </a:lnTo>
                  <a:lnTo>
                    <a:pt x="1633" y="42256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826280" y="4443026"/>
              <a:ext cx="114527" cy="107646"/>
            </a:xfrm>
            <a:custGeom>
              <a:avLst/>
              <a:gdLst/>
              <a:ahLst/>
              <a:cxnLst/>
              <a:rect l="0" t="0" r="0" b="0"/>
              <a:pathLst>
                <a:path w="114527" h="107646">
                  <a:moveTo>
                    <a:pt x="48414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2"/>
                  </a:lnTo>
                  <a:lnTo>
                    <a:pt x="0" y="50581"/>
                  </a:lnTo>
                  <a:lnTo>
                    <a:pt x="3890" y="72783"/>
                  </a:lnTo>
                  <a:lnTo>
                    <a:pt x="8203" y="83617"/>
                  </a:lnTo>
                  <a:lnTo>
                    <a:pt x="22353" y="98774"/>
                  </a:lnTo>
                  <a:lnTo>
                    <a:pt x="31040" y="104454"/>
                  </a:lnTo>
                  <a:lnTo>
                    <a:pt x="53171" y="107645"/>
                  </a:lnTo>
                  <a:lnTo>
                    <a:pt x="76264" y="103994"/>
                  </a:lnTo>
                  <a:lnTo>
                    <a:pt x="94327" y="94572"/>
                  </a:lnTo>
                  <a:lnTo>
                    <a:pt x="107035" y="79466"/>
                  </a:lnTo>
                  <a:lnTo>
                    <a:pt x="112061" y="70525"/>
                  </a:lnTo>
                  <a:lnTo>
                    <a:pt x="114526" y="51231"/>
                  </a:lnTo>
                  <a:lnTo>
                    <a:pt x="110553" y="32128"/>
                  </a:lnTo>
                  <a:lnTo>
                    <a:pt x="100988" y="15839"/>
                  </a:lnTo>
                  <a:lnTo>
                    <a:pt x="92057" y="7039"/>
                  </a:lnTo>
                  <a:lnTo>
                    <a:pt x="799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91389" y="102704"/>
            <a:ext cx="3788425" cy="539535"/>
            <a:chOff x="391389" y="102704"/>
            <a:chExt cx="3788425" cy="539535"/>
          </a:xfrm>
        </p:grpSpPr>
        <p:sp>
          <p:nvSpPr>
            <p:cNvPr id="2" name="Freeform 1"/>
            <p:cNvSpPr/>
            <p:nvPr/>
          </p:nvSpPr>
          <p:spPr>
            <a:xfrm>
              <a:off x="391389" y="102704"/>
              <a:ext cx="303492" cy="448032"/>
            </a:xfrm>
            <a:custGeom>
              <a:avLst/>
              <a:gdLst/>
              <a:ahLst/>
              <a:cxnLst/>
              <a:rect l="0" t="0" r="0" b="0"/>
              <a:pathLst>
                <a:path w="303492" h="448032">
                  <a:moveTo>
                    <a:pt x="303491" y="65751"/>
                  </a:moveTo>
                  <a:lnTo>
                    <a:pt x="265235" y="23769"/>
                  </a:lnTo>
                  <a:lnTo>
                    <a:pt x="209474" y="13"/>
                  </a:lnTo>
                  <a:lnTo>
                    <a:pt x="171779" y="0"/>
                  </a:lnTo>
                  <a:lnTo>
                    <a:pt x="118290" y="18882"/>
                  </a:lnTo>
                  <a:lnTo>
                    <a:pt x="84840" y="39516"/>
                  </a:lnTo>
                  <a:lnTo>
                    <a:pt x="37292" y="91741"/>
                  </a:lnTo>
                  <a:lnTo>
                    <a:pt x="18207" y="127914"/>
                  </a:lnTo>
                  <a:lnTo>
                    <a:pt x="7453" y="182059"/>
                  </a:lnTo>
                  <a:lnTo>
                    <a:pt x="0" y="243404"/>
                  </a:lnTo>
                  <a:lnTo>
                    <a:pt x="4298" y="294514"/>
                  </a:lnTo>
                  <a:lnTo>
                    <a:pt x="17400" y="354611"/>
                  </a:lnTo>
                  <a:lnTo>
                    <a:pt x="41306" y="398371"/>
                  </a:lnTo>
                  <a:lnTo>
                    <a:pt x="64760" y="422449"/>
                  </a:lnTo>
                  <a:lnTo>
                    <a:pt x="93936" y="441281"/>
                  </a:lnTo>
                  <a:lnTo>
                    <a:pt x="104126" y="445956"/>
                  </a:lnTo>
                  <a:lnTo>
                    <a:pt x="127927" y="448031"/>
                  </a:lnTo>
                  <a:lnTo>
                    <a:pt x="181334" y="439831"/>
                  </a:lnTo>
                  <a:lnTo>
                    <a:pt x="211795" y="424724"/>
                  </a:lnTo>
                  <a:lnTo>
                    <a:pt x="250849" y="392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7916" y="381952"/>
              <a:ext cx="135831" cy="129549"/>
            </a:xfrm>
            <a:custGeom>
              <a:avLst/>
              <a:gdLst/>
              <a:ahLst/>
              <a:cxnLst/>
              <a:rect l="0" t="0" r="0" b="0"/>
              <a:pathLst>
                <a:path w="135831" h="129549">
                  <a:moveTo>
                    <a:pt x="101192" y="18130"/>
                  </a:moveTo>
                  <a:lnTo>
                    <a:pt x="90014" y="6952"/>
                  </a:lnTo>
                  <a:lnTo>
                    <a:pt x="72048" y="1464"/>
                  </a:lnTo>
                  <a:lnTo>
                    <a:pt x="60706" y="0"/>
                  </a:lnTo>
                  <a:lnTo>
                    <a:pt x="41864" y="4613"/>
                  </a:lnTo>
                  <a:lnTo>
                    <a:pt x="10704" y="26639"/>
                  </a:lnTo>
                  <a:lnTo>
                    <a:pt x="2484" y="46088"/>
                  </a:lnTo>
                  <a:lnTo>
                    <a:pt x="0" y="69161"/>
                  </a:lnTo>
                  <a:lnTo>
                    <a:pt x="2796" y="91113"/>
                  </a:lnTo>
                  <a:lnTo>
                    <a:pt x="14177" y="109449"/>
                  </a:lnTo>
                  <a:lnTo>
                    <a:pt x="22125" y="117614"/>
                  </a:lnTo>
                  <a:lnTo>
                    <a:pt x="43434" y="126686"/>
                  </a:lnTo>
                  <a:lnTo>
                    <a:pt x="67333" y="129548"/>
                  </a:lnTo>
                  <a:lnTo>
                    <a:pt x="89653" y="126921"/>
                  </a:lnTo>
                  <a:lnTo>
                    <a:pt x="108152" y="118734"/>
                  </a:lnTo>
                  <a:lnTo>
                    <a:pt x="116361" y="113276"/>
                  </a:lnTo>
                  <a:lnTo>
                    <a:pt x="128601" y="97852"/>
                  </a:lnTo>
                  <a:lnTo>
                    <a:pt x="133503" y="88826"/>
                  </a:lnTo>
                  <a:lnTo>
                    <a:pt x="135830" y="69438"/>
                  </a:lnTo>
                  <a:lnTo>
                    <a:pt x="134812" y="59354"/>
                  </a:lnTo>
                  <a:lnTo>
                    <a:pt x="124323" y="41911"/>
                  </a:lnTo>
                  <a:lnTo>
                    <a:pt x="90664" y="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368495"/>
              <a:ext cx="157928" cy="126345"/>
            </a:xfrm>
            <a:custGeom>
              <a:avLst/>
              <a:gdLst/>
              <a:ahLst/>
              <a:cxnLst/>
              <a:rect l="0" t="0" r="0" b="0"/>
              <a:pathLst>
                <a:path w="157928" h="126345">
                  <a:moveTo>
                    <a:pt x="0" y="31587"/>
                  </a:moveTo>
                  <a:lnTo>
                    <a:pt x="19128" y="85462"/>
                  </a:lnTo>
                  <a:lnTo>
                    <a:pt x="33094" y="109162"/>
                  </a:lnTo>
                  <a:lnTo>
                    <a:pt x="33761" y="107870"/>
                  </a:lnTo>
                  <a:lnTo>
                    <a:pt x="32015" y="69402"/>
                  </a:lnTo>
                  <a:lnTo>
                    <a:pt x="37302" y="33433"/>
                  </a:lnTo>
                  <a:lnTo>
                    <a:pt x="51866" y="6138"/>
                  </a:lnTo>
                  <a:lnTo>
                    <a:pt x="59144" y="1753"/>
                  </a:lnTo>
                  <a:lnTo>
                    <a:pt x="76589" y="0"/>
                  </a:lnTo>
                  <a:lnTo>
                    <a:pt x="96041" y="9360"/>
                  </a:lnTo>
                  <a:lnTo>
                    <a:pt x="123603" y="34360"/>
                  </a:lnTo>
                  <a:lnTo>
                    <a:pt x="137993" y="55047"/>
                  </a:lnTo>
                  <a:lnTo>
                    <a:pt x="153643" y="100216"/>
                  </a:lnTo>
                  <a:lnTo>
                    <a:pt x="157927" y="126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378" y="347440"/>
              <a:ext cx="105286" cy="155185"/>
            </a:xfrm>
            <a:custGeom>
              <a:avLst/>
              <a:gdLst/>
              <a:ahLst/>
              <a:cxnLst/>
              <a:rect l="0" t="0" r="0" b="0"/>
              <a:pathLst>
                <a:path w="105286" h="155185">
                  <a:moveTo>
                    <a:pt x="0" y="21057"/>
                  </a:moveTo>
                  <a:lnTo>
                    <a:pt x="14572" y="63749"/>
                  </a:lnTo>
                  <a:lnTo>
                    <a:pt x="44664" y="123273"/>
                  </a:lnTo>
                  <a:lnTo>
                    <a:pt x="70694" y="153812"/>
                  </a:lnTo>
                  <a:lnTo>
                    <a:pt x="76375" y="155184"/>
                  </a:lnTo>
                  <a:lnTo>
                    <a:pt x="81332" y="152589"/>
                  </a:lnTo>
                  <a:lnTo>
                    <a:pt x="85807" y="147349"/>
                  </a:lnTo>
                  <a:lnTo>
                    <a:pt x="90779" y="129049"/>
                  </a:lnTo>
                  <a:lnTo>
                    <a:pt x="95402" y="66820"/>
                  </a:lnTo>
                  <a:lnTo>
                    <a:pt x="102986" y="248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4835" y="344157"/>
              <a:ext cx="143897" cy="161211"/>
            </a:xfrm>
            <a:custGeom>
              <a:avLst/>
              <a:gdLst/>
              <a:ahLst/>
              <a:cxnLst/>
              <a:rect l="0" t="0" r="0" b="0"/>
              <a:pathLst>
                <a:path w="143897" h="161211">
                  <a:moveTo>
                    <a:pt x="38056" y="55925"/>
                  </a:moveTo>
                  <a:lnTo>
                    <a:pt x="75534" y="64259"/>
                  </a:lnTo>
                  <a:lnTo>
                    <a:pt x="110382" y="62684"/>
                  </a:lnTo>
                  <a:lnTo>
                    <a:pt x="121368" y="60431"/>
                  </a:lnTo>
                  <a:lnTo>
                    <a:pt x="129862" y="55420"/>
                  </a:lnTo>
                  <a:lnTo>
                    <a:pt x="142419" y="40493"/>
                  </a:lnTo>
                  <a:lnTo>
                    <a:pt x="143896" y="32769"/>
                  </a:lnTo>
                  <a:lnTo>
                    <a:pt x="142541" y="25280"/>
                  </a:lnTo>
                  <a:lnTo>
                    <a:pt x="139298" y="17948"/>
                  </a:lnTo>
                  <a:lnTo>
                    <a:pt x="126336" y="6681"/>
                  </a:lnTo>
                  <a:lnTo>
                    <a:pt x="117966" y="2039"/>
                  </a:lnTo>
                  <a:lnTo>
                    <a:pt x="99308" y="0"/>
                  </a:lnTo>
                  <a:lnTo>
                    <a:pt x="58734" y="8224"/>
                  </a:lnTo>
                  <a:lnTo>
                    <a:pt x="33004" y="23334"/>
                  </a:lnTo>
                  <a:lnTo>
                    <a:pt x="10563" y="42629"/>
                  </a:lnTo>
                  <a:lnTo>
                    <a:pt x="2440" y="62494"/>
                  </a:lnTo>
                  <a:lnTo>
                    <a:pt x="0" y="86921"/>
                  </a:lnTo>
                  <a:lnTo>
                    <a:pt x="2815" y="113375"/>
                  </a:lnTo>
                  <a:lnTo>
                    <a:pt x="7543" y="123471"/>
                  </a:lnTo>
                  <a:lnTo>
                    <a:pt x="22155" y="137808"/>
                  </a:lnTo>
                  <a:lnTo>
                    <a:pt x="50112" y="152457"/>
                  </a:lnTo>
                  <a:lnTo>
                    <a:pt x="101227" y="1612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9233" y="357968"/>
              <a:ext cx="94757" cy="138298"/>
            </a:xfrm>
            <a:custGeom>
              <a:avLst/>
              <a:gdLst/>
              <a:ahLst/>
              <a:cxnLst/>
              <a:rect l="0" t="0" r="0" b="0"/>
              <a:pathLst>
                <a:path w="94757" h="138298">
                  <a:moveTo>
                    <a:pt x="0" y="84228"/>
                  </a:moveTo>
                  <a:lnTo>
                    <a:pt x="3119" y="126920"/>
                  </a:lnTo>
                  <a:lnTo>
                    <a:pt x="6066" y="138297"/>
                  </a:lnTo>
                  <a:lnTo>
                    <a:pt x="686" y="75332"/>
                  </a:lnTo>
                  <a:lnTo>
                    <a:pt x="2543" y="36879"/>
                  </a:lnTo>
                  <a:lnTo>
                    <a:pt x="11269" y="17951"/>
                  </a:lnTo>
                  <a:lnTo>
                    <a:pt x="19211" y="11967"/>
                  </a:lnTo>
                  <a:lnTo>
                    <a:pt x="51575" y="354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52151" y="189512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2"/>
                  </a:lnTo>
                  <a:lnTo>
                    <a:pt x="15041" y="198243"/>
                  </a:lnTo>
                  <a:lnTo>
                    <a:pt x="16134" y="249682"/>
                  </a:lnTo>
                  <a:lnTo>
                    <a:pt x="24867" y="304715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268151"/>
              <a:ext cx="221100" cy="5590"/>
            </a:xfrm>
            <a:custGeom>
              <a:avLst/>
              <a:gdLst/>
              <a:ahLst/>
              <a:cxnLst/>
              <a:rect l="0" t="0" r="0" b="0"/>
              <a:pathLst>
                <a:path w="221100" h="5590">
                  <a:moveTo>
                    <a:pt x="221099" y="5589"/>
                  </a:moveTo>
                  <a:lnTo>
                    <a:pt x="204331" y="0"/>
                  </a:lnTo>
                  <a:lnTo>
                    <a:pt x="150413" y="3272"/>
                  </a:lnTo>
                  <a:lnTo>
                    <a:pt x="101759" y="4903"/>
                  </a:lnTo>
                  <a:lnTo>
                    <a:pt x="42804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5252" y="189512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7938" y="176627"/>
                  </a:lnTo>
                  <a:lnTo>
                    <a:pt x="8255" y="237488"/>
                  </a:lnTo>
                  <a:lnTo>
                    <a:pt x="11437" y="291450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05658" y="320794"/>
              <a:ext cx="252685" cy="26647"/>
            </a:xfrm>
            <a:custGeom>
              <a:avLst/>
              <a:gdLst/>
              <a:ahLst/>
              <a:cxnLst/>
              <a:rect l="0" t="0" r="0" b="0"/>
              <a:pathLst>
                <a:path w="252685" h="26647">
                  <a:moveTo>
                    <a:pt x="252684" y="5589"/>
                  </a:moveTo>
                  <a:lnTo>
                    <a:pt x="235916" y="0"/>
                  </a:lnTo>
                  <a:lnTo>
                    <a:pt x="215206" y="3495"/>
                  </a:lnTo>
                  <a:lnTo>
                    <a:pt x="174119" y="12377"/>
                  </a:lnTo>
                  <a:lnTo>
                    <a:pt x="113422" y="15379"/>
                  </a:lnTo>
                  <a:lnTo>
                    <a:pt x="50307" y="1714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1372" y="389554"/>
              <a:ext cx="136364" cy="121938"/>
            </a:xfrm>
            <a:custGeom>
              <a:avLst/>
              <a:gdLst/>
              <a:ahLst/>
              <a:cxnLst/>
              <a:rect l="0" t="0" r="0" b="0"/>
              <a:pathLst>
                <a:path w="136364" h="121938">
                  <a:moveTo>
                    <a:pt x="80669" y="10528"/>
                  </a:moveTo>
                  <a:lnTo>
                    <a:pt x="43191" y="2195"/>
                  </a:lnTo>
                  <a:lnTo>
                    <a:pt x="31117" y="1463"/>
                  </a:lnTo>
                  <a:lnTo>
                    <a:pt x="21898" y="4485"/>
                  </a:lnTo>
                  <a:lnTo>
                    <a:pt x="14582" y="10009"/>
                  </a:lnTo>
                  <a:lnTo>
                    <a:pt x="8535" y="17201"/>
                  </a:lnTo>
                  <a:lnTo>
                    <a:pt x="1816" y="37671"/>
                  </a:lnTo>
                  <a:lnTo>
                    <a:pt x="0" y="61196"/>
                  </a:lnTo>
                  <a:lnTo>
                    <a:pt x="3092" y="83350"/>
                  </a:lnTo>
                  <a:lnTo>
                    <a:pt x="14605" y="101775"/>
                  </a:lnTo>
                  <a:lnTo>
                    <a:pt x="22588" y="109964"/>
                  </a:lnTo>
                  <a:lnTo>
                    <a:pt x="43937" y="119063"/>
                  </a:lnTo>
                  <a:lnTo>
                    <a:pt x="67853" y="121937"/>
                  </a:lnTo>
                  <a:lnTo>
                    <a:pt x="90181" y="119315"/>
                  </a:lnTo>
                  <a:lnTo>
                    <a:pt x="108683" y="108011"/>
                  </a:lnTo>
                  <a:lnTo>
                    <a:pt x="123535" y="91289"/>
                  </a:lnTo>
                  <a:lnTo>
                    <a:pt x="134036" y="72158"/>
                  </a:lnTo>
                  <a:lnTo>
                    <a:pt x="136363" y="51957"/>
                  </a:lnTo>
                  <a:lnTo>
                    <a:pt x="132328" y="32451"/>
                  </a:lnTo>
                  <a:lnTo>
                    <a:pt x="122736" y="15982"/>
                  </a:lnTo>
                  <a:lnTo>
                    <a:pt x="113793" y="7103"/>
                  </a:lnTo>
                  <a:lnTo>
                    <a:pt x="1017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1808" y="344298"/>
              <a:ext cx="198773" cy="183448"/>
            </a:xfrm>
            <a:custGeom>
              <a:avLst/>
              <a:gdLst/>
              <a:ahLst/>
              <a:cxnLst/>
              <a:rect l="0" t="0" r="0" b="0"/>
              <a:pathLst>
                <a:path w="198773" h="183448">
                  <a:moveTo>
                    <a:pt x="125072" y="66313"/>
                  </a:moveTo>
                  <a:lnTo>
                    <a:pt x="115497" y="35031"/>
                  </a:lnTo>
                  <a:lnTo>
                    <a:pt x="104829" y="18874"/>
                  </a:lnTo>
                  <a:lnTo>
                    <a:pt x="89169" y="7015"/>
                  </a:lnTo>
                  <a:lnTo>
                    <a:pt x="80080" y="2214"/>
                  </a:lnTo>
                  <a:lnTo>
                    <a:pt x="60622" y="0"/>
                  </a:lnTo>
                  <a:lnTo>
                    <a:pt x="50520" y="1047"/>
                  </a:lnTo>
                  <a:lnTo>
                    <a:pt x="33056" y="11570"/>
                  </a:lnTo>
                  <a:lnTo>
                    <a:pt x="18666" y="29114"/>
                  </a:lnTo>
                  <a:lnTo>
                    <a:pt x="5157" y="65300"/>
                  </a:lnTo>
                  <a:lnTo>
                    <a:pt x="0" y="119448"/>
                  </a:lnTo>
                  <a:lnTo>
                    <a:pt x="1634" y="144911"/>
                  </a:lnTo>
                  <a:lnTo>
                    <a:pt x="10160" y="164026"/>
                  </a:lnTo>
                  <a:lnTo>
                    <a:pt x="24867" y="177201"/>
                  </a:lnTo>
                  <a:lnTo>
                    <a:pt x="33702" y="182353"/>
                  </a:lnTo>
                  <a:lnTo>
                    <a:pt x="41932" y="183447"/>
                  </a:lnTo>
                  <a:lnTo>
                    <a:pt x="57316" y="178424"/>
                  </a:lnTo>
                  <a:lnTo>
                    <a:pt x="79130" y="156853"/>
                  </a:lnTo>
                  <a:lnTo>
                    <a:pt x="94822" y="128235"/>
                  </a:lnTo>
                  <a:lnTo>
                    <a:pt x="102200" y="88076"/>
                  </a:lnTo>
                  <a:lnTo>
                    <a:pt x="105817" y="102657"/>
                  </a:lnTo>
                  <a:lnTo>
                    <a:pt x="153493" y="157609"/>
                  </a:lnTo>
                  <a:lnTo>
                    <a:pt x="198772" y="182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7278" y="231531"/>
              <a:ext cx="151272" cy="305195"/>
            </a:xfrm>
            <a:custGeom>
              <a:avLst/>
              <a:gdLst/>
              <a:ahLst/>
              <a:cxnLst/>
              <a:rect l="0" t="0" r="0" b="0"/>
              <a:pathLst>
                <a:path w="151272" h="305195">
                  <a:moveTo>
                    <a:pt x="140742" y="179080"/>
                  </a:moveTo>
                  <a:lnTo>
                    <a:pt x="121592" y="162269"/>
                  </a:lnTo>
                  <a:lnTo>
                    <a:pt x="88015" y="145503"/>
                  </a:lnTo>
                  <a:lnTo>
                    <a:pt x="61936" y="140760"/>
                  </a:lnTo>
                  <a:lnTo>
                    <a:pt x="50770" y="143005"/>
                  </a:lnTo>
                  <a:lnTo>
                    <a:pt x="32124" y="154858"/>
                  </a:lnTo>
                  <a:lnTo>
                    <a:pt x="19158" y="171824"/>
                  </a:lnTo>
                  <a:lnTo>
                    <a:pt x="1302" y="211312"/>
                  </a:lnTo>
                  <a:lnTo>
                    <a:pt x="0" y="232010"/>
                  </a:lnTo>
                  <a:lnTo>
                    <a:pt x="8696" y="279482"/>
                  </a:lnTo>
                  <a:lnTo>
                    <a:pt x="14107" y="289299"/>
                  </a:lnTo>
                  <a:lnTo>
                    <a:pt x="29478" y="303325"/>
                  </a:lnTo>
                  <a:lnTo>
                    <a:pt x="38490" y="305194"/>
                  </a:lnTo>
                  <a:lnTo>
                    <a:pt x="57862" y="301031"/>
                  </a:lnTo>
                  <a:lnTo>
                    <a:pt x="82910" y="285534"/>
                  </a:lnTo>
                  <a:lnTo>
                    <a:pt x="94762" y="269676"/>
                  </a:lnTo>
                  <a:lnTo>
                    <a:pt x="119346" y="207181"/>
                  </a:lnTo>
                  <a:lnTo>
                    <a:pt x="128067" y="148236"/>
                  </a:lnTo>
                  <a:lnTo>
                    <a:pt x="129790" y="88673"/>
                  </a:lnTo>
                  <a:lnTo>
                    <a:pt x="130130" y="28727"/>
                  </a:lnTo>
                  <a:lnTo>
                    <a:pt x="130158" y="12164"/>
                  </a:lnTo>
                  <a:lnTo>
                    <a:pt x="127837" y="3462"/>
                  </a:lnTo>
                  <a:lnTo>
                    <a:pt x="123950" y="0"/>
                  </a:lnTo>
                  <a:lnTo>
                    <a:pt x="119019" y="32"/>
                  </a:lnTo>
                  <a:lnTo>
                    <a:pt x="115732" y="4732"/>
                  </a:lnTo>
                  <a:lnTo>
                    <a:pt x="110456" y="45898"/>
                  </a:lnTo>
                  <a:lnTo>
                    <a:pt x="112661" y="82297"/>
                  </a:lnTo>
                  <a:lnTo>
                    <a:pt x="127166" y="145105"/>
                  </a:lnTo>
                  <a:lnTo>
                    <a:pt x="140834" y="203478"/>
                  </a:lnTo>
                  <a:lnTo>
                    <a:pt x="148178" y="247530"/>
                  </a:lnTo>
                  <a:lnTo>
                    <a:pt x="151271" y="2843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0663" y="339988"/>
              <a:ext cx="142136" cy="175909"/>
            </a:xfrm>
            <a:custGeom>
              <a:avLst/>
              <a:gdLst/>
              <a:ahLst/>
              <a:cxnLst/>
              <a:rect l="0" t="0" r="0" b="0"/>
              <a:pathLst>
                <a:path w="142136" h="175909">
                  <a:moveTo>
                    <a:pt x="0" y="123265"/>
                  </a:moveTo>
                  <a:lnTo>
                    <a:pt x="5589" y="106498"/>
                  </a:lnTo>
                  <a:lnTo>
                    <a:pt x="11915" y="100389"/>
                  </a:lnTo>
                  <a:lnTo>
                    <a:pt x="55689" y="82178"/>
                  </a:lnTo>
                  <a:lnTo>
                    <a:pt x="114828" y="62569"/>
                  </a:lnTo>
                  <a:lnTo>
                    <a:pt x="136432" y="51056"/>
                  </a:lnTo>
                  <a:lnTo>
                    <a:pt x="141258" y="43540"/>
                  </a:lnTo>
                  <a:lnTo>
                    <a:pt x="142135" y="35020"/>
                  </a:lnTo>
                  <a:lnTo>
                    <a:pt x="140380" y="25831"/>
                  </a:lnTo>
                  <a:lnTo>
                    <a:pt x="135701" y="18535"/>
                  </a:lnTo>
                  <a:lnTo>
                    <a:pt x="121143" y="7308"/>
                  </a:lnTo>
                  <a:lnTo>
                    <a:pt x="87626" y="0"/>
                  </a:lnTo>
                  <a:lnTo>
                    <a:pt x="64681" y="4530"/>
                  </a:lnTo>
                  <a:lnTo>
                    <a:pt x="35152" y="20234"/>
                  </a:lnTo>
                  <a:lnTo>
                    <a:pt x="20302" y="34190"/>
                  </a:lnTo>
                  <a:lnTo>
                    <a:pt x="9803" y="52091"/>
                  </a:lnTo>
                  <a:lnTo>
                    <a:pt x="2904" y="87489"/>
                  </a:lnTo>
                  <a:lnTo>
                    <a:pt x="6449" y="122024"/>
                  </a:lnTo>
                  <a:lnTo>
                    <a:pt x="14955" y="140651"/>
                  </a:lnTo>
                  <a:lnTo>
                    <a:pt x="20498" y="148894"/>
                  </a:lnTo>
                  <a:lnTo>
                    <a:pt x="36016" y="161172"/>
                  </a:lnTo>
                  <a:lnTo>
                    <a:pt x="55782" y="169359"/>
                  </a:lnTo>
                  <a:lnTo>
                    <a:pt x="115813" y="175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6063" y="349635"/>
              <a:ext cx="129399" cy="142121"/>
            </a:xfrm>
            <a:custGeom>
              <a:avLst/>
              <a:gdLst/>
              <a:ahLst/>
              <a:cxnLst/>
              <a:rect l="0" t="0" r="0" b="0"/>
              <a:pathLst>
                <a:path w="129399" h="142121">
                  <a:moveTo>
                    <a:pt x="129398" y="8333"/>
                  </a:moveTo>
                  <a:lnTo>
                    <a:pt x="91920" y="0"/>
                  </a:lnTo>
                  <a:lnTo>
                    <a:pt x="68287" y="1120"/>
                  </a:lnTo>
                  <a:lnTo>
                    <a:pt x="46086" y="9417"/>
                  </a:lnTo>
                  <a:lnTo>
                    <a:pt x="19445" y="32831"/>
                  </a:lnTo>
                  <a:lnTo>
                    <a:pt x="2323" y="61995"/>
                  </a:lnTo>
                  <a:lnTo>
                    <a:pt x="0" y="82486"/>
                  </a:lnTo>
                  <a:lnTo>
                    <a:pt x="4037" y="102121"/>
                  </a:lnTo>
                  <a:lnTo>
                    <a:pt x="13631" y="118647"/>
                  </a:lnTo>
                  <a:lnTo>
                    <a:pt x="28813" y="130671"/>
                  </a:lnTo>
                  <a:lnTo>
                    <a:pt x="48428" y="138745"/>
                  </a:lnTo>
                  <a:lnTo>
                    <a:pt x="82270" y="142120"/>
                  </a:lnTo>
                  <a:lnTo>
                    <a:pt x="108341" y="134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84628" y="400082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9689" y="28426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74445" y="359205"/>
              <a:ext cx="221100" cy="135635"/>
            </a:xfrm>
            <a:custGeom>
              <a:avLst/>
              <a:gdLst/>
              <a:ahLst/>
              <a:cxnLst/>
              <a:rect l="0" t="0" r="0" b="0"/>
              <a:pathLst>
                <a:path w="221100" h="135635">
                  <a:moveTo>
                    <a:pt x="0" y="61934"/>
                  </a:moveTo>
                  <a:lnTo>
                    <a:pt x="15619" y="118343"/>
                  </a:lnTo>
                  <a:lnTo>
                    <a:pt x="13571" y="112741"/>
                  </a:lnTo>
                  <a:lnTo>
                    <a:pt x="12300" y="73313"/>
                  </a:lnTo>
                  <a:lnTo>
                    <a:pt x="25262" y="19932"/>
                  </a:lnTo>
                  <a:lnTo>
                    <a:pt x="30879" y="14046"/>
                  </a:lnTo>
                  <a:lnTo>
                    <a:pt x="38134" y="11291"/>
                  </a:lnTo>
                  <a:lnTo>
                    <a:pt x="46480" y="10625"/>
                  </a:lnTo>
                  <a:lnTo>
                    <a:pt x="54383" y="13690"/>
                  </a:lnTo>
                  <a:lnTo>
                    <a:pt x="69404" y="26454"/>
                  </a:lnTo>
                  <a:lnTo>
                    <a:pt x="85425" y="53372"/>
                  </a:lnTo>
                  <a:lnTo>
                    <a:pt x="97581" y="83574"/>
                  </a:lnTo>
                  <a:lnTo>
                    <a:pt x="100149" y="84550"/>
                  </a:lnTo>
                  <a:lnTo>
                    <a:pt x="114410" y="29869"/>
                  </a:lnTo>
                  <a:lnTo>
                    <a:pt x="125328" y="9079"/>
                  </a:lnTo>
                  <a:lnTo>
                    <a:pt x="132685" y="3301"/>
                  </a:lnTo>
                  <a:lnTo>
                    <a:pt x="141100" y="618"/>
                  </a:lnTo>
                  <a:lnTo>
                    <a:pt x="150218" y="0"/>
                  </a:lnTo>
                  <a:lnTo>
                    <a:pt x="166590" y="5552"/>
                  </a:lnTo>
                  <a:lnTo>
                    <a:pt x="174231" y="10308"/>
                  </a:lnTo>
                  <a:lnTo>
                    <a:pt x="185841" y="24951"/>
                  </a:lnTo>
                  <a:lnTo>
                    <a:pt x="212643" y="74308"/>
                  </a:lnTo>
                  <a:lnTo>
                    <a:pt x="221099" y="135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0707" y="362259"/>
              <a:ext cx="186465" cy="111524"/>
            </a:xfrm>
            <a:custGeom>
              <a:avLst/>
              <a:gdLst/>
              <a:ahLst/>
              <a:cxnLst/>
              <a:rect l="0" t="0" r="0" b="0"/>
              <a:pathLst>
                <a:path w="186465" h="111524">
                  <a:moveTo>
                    <a:pt x="102236" y="16766"/>
                  </a:moveTo>
                  <a:lnTo>
                    <a:pt x="91057" y="5588"/>
                  </a:lnTo>
                  <a:lnTo>
                    <a:pt x="69971" y="100"/>
                  </a:lnTo>
                  <a:lnTo>
                    <a:pt x="44612" y="0"/>
                  </a:lnTo>
                  <a:lnTo>
                    <a:pt x="25542" y="7755"/>
                  </a:lnTo>
                  <a:lnTo>
                    <a:pt x="12388" y="22120"/>
                  </a:lnTo>
                  <a:lnTo>
                    <a:pt x="3811" y="41373"/>
                  </a:lnTo>
                  <a:lnTo>
                    <a:pt x="0" y="65527"/>
                  </a:lnTo>
                  <a:lnTo>
                    <a:pt x="2493" y="76180"/>
                  </a:lnTo>
                  <a:lnTo>
                    <a:pt x="14622" y="94255"/>
                  </a:lnTo>
                  <a:lnTo>
                    <a:pt x="22769" y="98841"/>
                  </a:lnTo>
                  <a:lnTo>
                    <a:pt x="41181" y="100817"/>
                  </a:lnTo>
                  <a:lnTo>
                    <a:pt x="57943" y="94677"/>
                  </a:lnTo>
                  <a:lnTo>
                    <a:pt x="65688" y="89763"/>
                  </a:lnTo>
                  <a:lnTo>
                    <a:pt x="77414" y="71826"/>
                  </a:lnTo>
                  <a:lnTo>
                    <a:pt x="82178" y="60492"/>
                  </a:lnTo>
                  <a:lnTo>
                    <a:pt x="86525" y="56445"/>
                  </a:lnTo>
                  <a:lnTo>
                    <a:pt x="90592" y="57257"/>
                  </a:lnTo>
                  <a:lnTo>
                    <a:pt x="136452" y="98006"/>
                  </a:lnTo>
                  <a:lnTo>
                    <a:pt x="156047" y="105515"/>
                  </a:lnTo>
                  <a:lnTo>
                    <a:pt x="186464" y="1115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228" y="18951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1169" y="226871"/>
                  </a:lnTo>
                  <a:lnTo>
                    <a:pt x="8333" y="284024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611" y="568538"/>
              <a:ext cx="3769203" cy="73701"/>
            </a:xfrm>
            <a:custGeom>
              <a:avLst/>
              <a:gdLst/>
              <a:ahLst/>
              <a:cxnLst/>
              <a:rect l="0" t="0" r="0" b="0"/>
              <a:pathLst>
                <a:path w="3769203" h="73701">
                  <a:moveTo>
                    <a:pt x="3769202" y="0"/>
                  </a:moveTo>
                  <a:lnTo>
                    <a:pt x="3707110" y="5590"/>
                  </a:lnTo>
                  <a:lnTo>
                    <a:pt x="3656894" y="15619"/>
                  </a:lnTo>
                  <a:lnTo>
                    <a:pt x="3595619" y="11430"/>
                  </a:lnTo>
                  <a:lnTo>
                    <a:pt x="3539595" y="10707"/>
                  </a:lnTo>
                  <a:lnTo>
                    <a:pt x="3490471" y="11751"/>
                  </a:lnTo>
                  <a:lnTo>
                    <a:pt x="3440040" y="17780"/>
                  </a:lnTo>
                  <a:lnTo>
                    <a:pt x="3377366" y="20410"/>
                  </a:lnTo>
                  <a:lnTo>
                    <a:pt x="3314596" y="20929"/>
                  </a:lnTo>
                  <a:lnTo>
                    <a:pt x="3265747" y="21020"/>
                  </a:lnTo>
                  <a:lnTo>
                    <a:pt x="3214228" y="21046"/>
                  </a:lnTo>
                  <a:lnTo>
                    <a:pt x="3161918" y="26643"/>
                  </a:lnTo>
                  <a:lnTo>
                    <a:pt x="3109375" y="30121"/>
                  </a:lnTo>
                  <a:lnTo>
                    <a:pt x="3053689" y="25231"/>
                  </a:lnTo>
                  <a:lnTo>
                    <a:pt x="3004517" y="29183"/>
                  </a:lnTo>
                  <a:lnTo>
                    <a:pt x="2946014" y="30874"/>
                  </a:lnTo>
                  <a:lnTo>
                    <a:pt x="2884226" y="31375"/>
                  </a:lnTo>
                  <a:lnTo>
                    <a:pt x="2822635" y="31523"/>
                  </a:lnTo>
                  <a:lnTo>
                    <a:pt x="2765651" y="31567"/>
                  </a:lnTo>
                  <a:lnTo>
                    <a:pt x="2704833" y="31580"/>
                  </a:lnTo>
                  <a:lnTo>
                    <a:pt x="2642359" y="31584"/>
                  </a:lnTo>
                  <a:lnTo>
                    <a:pt x="2579395" y="32755"/>
                  </a:lnTo>
                  <a:lnTo>
                    <a:pt x="2516285" y="38821"/>
                  </a:lnTo>
                  <a:lnTo>
                    <a:pt x="2453132" y="41139"/>
                  </a:lnTo>
                  <a:lnTo>
                    <a:pt x="2389967" y="41825"/>
                  </a:lnTo>
                  <a:lnTo>
                    <a:pt x="2330307" y="43199"/>
                  </a:lnTo>
                  <a:lnTo>
                    <a:pt x="2267570" y="50431"/>
                  </a:lnTo>
                  <a:lnTo>
                    <a:pt x="2215272" y="51987"/>
                  </a:lnTo>
                  <a:lnTo>
                    <a:pt x="2163902" y="52449"/>
                  </a:lnTo>
                  <a:lnTo>
                    <a:pt x="2104227" y="52585"/>
                  </a:lnTo>
                  <a:lnTo>
                    <a:pt x="2042092" y="52626"/>
                  </a:lnTo>
                  <a:lnTo>
                    <a:pt x="1979228" y="52638"/>
                  </a:lnTo>
                  <a:lnTo>
                    <a:pt x="1916148" y="52641"/>
                  </a:lnTo>
                  <a:lnTo>
                    <a:pt x="1859243" y="52642"/>
                  </a:lnTo>
                  <a:lnTo>
                    <a:pt x="1803388" y="52643"/>
                  </a:lnTo>
                  <a:lnTo>
                    <a:pt x="1747454" y="55762"/>
                  </a:lnTo>
                  <a:lnTo>
                    <a:pt x="1699296" y="60976"/>
                  </a:lnTo>
                  <a:lnTo>
                    <a:pt x="1643692" y="62521"/>
                  </a:lnTo>
                  <a:lnTo>
                    <a:pt x="1587053" y="62979"/>
                  </a:lnTo>
                  <a:lnTo>
                    <a:pt x="1545297" y="63086"/>
                  </a:lnTo>
                  <a:lnTo>
                    <a:pt x="1499443" y="63133"/>
                  </a:lnTo>
                  <a:lnTo>
                    <a:pt x="1454886" y="63154"/>
                  </a:lnTo>
                  <a:lnTo>
                    <a:pt x="1411687" y="63164"/>
                  </a:lnTo>
                  <a:lnTo>
                    <a:pt x="1369091" y="63168"/>
                  </a:lnTo>
                  <a:lnTo>
                    <a:pt x="1305648" y="63170"/>
                  </a:lnTo>
                  <a:lnTo>
                    <a:pt x="1242397" y="63171"/>
                  </a:lnTo>
                  <a:lnTo>
                    <a:pt x="1179202" y="63171"/>
                  </a:lnTo>
                  <a:lnTo>
                    <a:pt x="1116024" y="63171"/>
                  </a:lnTo>
                  <a:lnTo>
                    <a:pt x="1058440" y="63171"/>
                  </a:lnTo>
                  <a:lnTo>
                    <a:pt x="999881" y="70407"/>
                  </a:lnTo>
                  <a:lnTo>
                    <a:pt x="945519" y="72724"/>
                  </a:lnTo>
                  <a:lnTo>
                    <a:pt x="890677" y="73411"/>
                  </a:lnTo>
                  <a:lnTo>
                    <a:pt x="830493" y="73614"/>
                  </a:lnTo>
                  <a:lnTo>
                    <a:pt x="769377" y="73674"/>
                  </a:lnTo>
                  <a:lnTo>
                    <a:pt x="713704" y="73692"/>
                  </a:lnTo>
                  <a:lnTo>
                    <a:pt x="660164" y="73698"/>
                  </a:lnTo>
                  <a:lnTo>
                    <a:pt x="607255" y="73699"/>
                  </a:lnTo>
                  <a:lnTo>
                    <a:pt x="554534" y="73700"/>
                  </a:lnTo>
                  <a:lnTo>
                    <a:pt x="501868" y="73700"/>
                  </a:lnTo>
                  <a:lnTo>
                    <a:pt x="450389" y="73700"/>
                  </a:lnTo>
                  <a:lnTo>
                    <a:pt x="390479" y="73700"/>
                  </a:lnTo>
                  <a:lnTo>
                    <a:pt x="333585" y="68111"/>
                  </a:lnTo>
                  <a:lnTo>
                    <a:pt x="285753" y="64635"/>
                  </a:lnTo>
                  <a:lnTo>
                    <a:pt x="225594" y="63460"/>
                  </a:lnTo>
                  <a:lnTo>
                    <a:pt x="168651" y="60109"/>
                  </a:lnTo>
                  <a:lnTo>
                    <a:pt x="112342" y="54118"/>
                  </a:lnTo>
                  <a:lnTo>
                    <a:pt x="56160" y="5293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48259" y="891802"/>
            <a:ext cx="1862685" cy="461076"/>
            <a:chOff x="148259" y="891802"/>
            <a:chExt cx="1862685" cy="461076"/>
          </a:xfrm>
        </p:grpSpPr>
        <p:sp>
          <p:nvSpPr>
            <p:cNvPr id="24" name="Freeform 23"/>
            <p:cNvSpPr/>
            <p:nvPr/>
          </p:nvSpPr>
          <p:spPr>
            <a:xfrm>
              <a:off x="305326" y="1042321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9444" y="144119"/>
                  </a:lnTo>
                  <a:lnTo>
                    <a:pt x="5332" y="196967"/>
                  </a:lnTo>
                  <a:lnTo>
                    <a:pt x="7049" y="21973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2688" y="1025851"/>
              <a:ext cx="179262" cy="265862"/>
            </a:xfrm>
            <a:custGeom>
              <a:avLst/>
              <a:gdLst/>
              <a:ahLst/>
              <a:cxnLst/>
              <a:rect l="0" t="0" r="0" b="0"/>
              <a:pathLst>
                <a:path w="179262" h="265862">
                  <a:moveTo>
                    <a:pt x="39508" y="5941"/>
                  </a:moveTo>
                  <a:lnTo>
                    <a:pt x="23867" y="23922"/>
                  </a:lnTo>
                  <a:lnTo>
                    <a:pt x="4664" y="70094"/>
                  </a:lnTo>
                  <a:lnTo>
                    <a:pt x="2241" y="72106"/>
                  </a:lnTo>
                  <a:lnTo>
                    <a:pt x="626" y="68769"/>
                  </a:lnTo>
                  <a:lnTo>
                    <a:pt x="0" y="53752"/>
                  </a:lnTo>
                  <a:lnTo>
                    <a:pt x="3622" y="35379"/>
                  </a:lnTo>
                  <a:lnTo>
                    <a:pt x="15370" y="18635"/>
                  </a:lnTo>
                  <a:lnTo>
                    <a:pt x="23416" y="10894"/>
                  </a:lnTo>
                  <a:lnTo>
                    <a:pt x="44834" y="2293"/>
                  </a:lnTo>
                  <a:lnTo>
                    <a:pt x="57097" y="0"/>
                  </a:lnTo>
                  <a:lnTo>
                    <a:pt x="80081" y="3691"/>
                  </a:lnTo>
                  <a:lnTo>
                    <a:pt x="91123" y="7950"/>
                  </a:lnTo>
                  <a:lnTo>
                    <a:pt x="106512" y="22042"/>
                  </a:lnTo>
                  <a:lnTo>
                    <a:pt x="112254" y="30713"/>
                  </a:lnTo>
                  <a:lnTo>
                    <a:pt x="120334" y="70863"/>
                  </a:lnTo>
                  <a:lnTo>
                    <a:pt x="117959" y="83147"/>
                  </a:lnTo>
                  <a:lnTo>
                    <a:pt x="105961" y="103036"/>
                  </a:lnTo>
                  <a:lnTo>
                    <a:pt x="85064" y="127387"/>
                  </a:lnTo>
                  <a:lnTo>
                    <a:pt x="76898" y="131359"/>
                  </a:lnTo>
                  <a:lnTo>
                    <a:pt x="58466" y="132652"/>
                  </a:lnTo>
                  <a:lnTo>
                    <a:pt x="55656" y="131359"/>
                  </a:lnTo>
                  <a:lnTo>
                    <a:pt x="57293" y="129328"/>
                  </a:lnTo>
                  <a:lnTo>
                    <a:pt x="61893" y="126803"/>
                  </a:lnTo>
                  <a:lnTo>
                    <a:pt x="90725" y="123251"/>
                  </a:lnTo>
                  <a:lnTo>
                    <a:pt x="128903" y="133376"/>
                  </a:lnTo>
                  <a:lnTo>
                    <a:pt x="158672" y="151194"/>
                  </a:lnTo>
                  <a:lnTo>
                    <a:pt x="171629" y="167594"/>
                  </a:lnTo>
                  <a:lnTo>
                    <a:pt x="176722" y="176881"/>
                  </a:lnTo>
                  <a:lnTo>
                    <a:pt x="179261" y="196558"/>
                  </a:lnTo>
                  <a:lnTo>
                    <a:pt x="171359" y="237786"/>
                  </a:lnTo>
                  <a:lnTo>
                    <a:pt x="166013" y="245902"/>
                  </a:lnTo>
                  <a:lnTo>
                    <a:pt x="150715" y="258040"/>
                  </a:lnTo>
                  <a:lnTo>
                    <a:pt x="111193" y="265861"/>
                  </a:lnTo>
                  <a:lnTo>
                    <a:pt x="49064" y="260387"/>
                  </a:lnTo>
                  <a:lnTo>
                    <a:pt x="28980" y="258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8259" y="937700"/>
              <a:ext cx="520235" cy="415178"/>
            </a:xfrm>
            <a:custGeom>
              <a:avLst/>
              <a:gdLst/>
              <a:ahLst/>
              <a:cxnLst/>
              <a:rect l="0" t="0" r="0" b="0"/>
              <a:pathLst>
                <a:path w="520235" h="415178">
                  <a:moveTo>
                    <a:pt x="409751" y="30921"/>
                  </a:moveTo>
                  <a:lnTo>
                    <a:pt x="346301" y="6897"/>
                  </a:lnTo>
                  <a:lnTo>
                    <a:pt x="298794" y="1576"/>
                  </a:lnTo>
                  <a:lnTo>
                    <a:pt x="247673" y="0"/>
                  </a:lnTo>
                  <a:lnTo>
                    <a:pt x="184236" y="2587"/>
                  </a:lnTo>
                  <a:lnTo>
                    <a:pt x="126039" y="19605"/>
                  </a:lnTo>
                  <a:lnTo>
                    <a:pt x="86652" y="44336"/>
                  </a:lnTo>
                  <a:lnTo>
                    <a:pt x="43072" y="92539"/>
                  </a:lnTo>
                  <a:lnTo>
                    <a:pt x="13840" y="147121"/>
                  </a:lnTo>
                  <a:lnTo>
                    <a:pt x="3495" y="188963"/>
                  </a:lnTo>
                  <a:lnTo>
                    <a:pt x="0" y="245023"/>
                  </a:lnTo>
                  <a:lnTo>
                    <a:pt x="4984" y="287121"/>
                  </a:lnTo>
                  <a:lnTo>
                    <a:pt x="19458" y="323642"/>
                  </a:lnTo>
                  <a:lnTo>
                    <a:pt x="38565" y="351100"/>
                  </a:lnTo>
                  <a:lnTo>
                    <a:pt x="98060" y="395673"/>
                  </a:lnTo>
                  <a:lnTo>
                    <a:pt x="119923" y="403603"/>
                  </a:lnTo>
                  <a:lnTo>
                    <a:pt x="180901" y="415177"/>
                  </a:lnTo>
                  <a:lnTo>
                    <a:pt x="232369" y="412017"/>
                  </a:lnTo>
                  <a:lnTo>
                    <a:pt x="277125" y="408221"/>
                  </a:lnTo>
                  <a:lnTo>
                    <a:pt x="335224" y="386309"/>
                  </a:lnTo>
                  <a:lnTo>
                    <a:pt x="386407" y="363121"/>
                  </a:lnTo>
                  <a:lnTo>
                    <a:pt x="438458" y="336010"/>
                  </a:lnTo>
                  <a:lnTo>
                    <a:pt x="477293" y="308125"/>
                  </a:lnTo>
                  <a:lnTo>
                    <a:pt x="500213" y="281512"/>
                  </a:lnTo>
                  <a:lnTo>
                    <a:pt x="508448" y="258498"/>
                  </a:lnTo>
                  <a:lnTo>
                    <a:pt x="520234" y="200230"/>
                  </a:lnTo>
                  <a:lnTo>
                    <a:pt x="518126" y="178699"/>
                  </a:lnTo>
                  <a:lnTo>
                    <a:pt x="504773" y="141258"/>
                  </a:lnTo>
                  <a:lnTo>
                    <a:pt x="480410" y="106118"/>
                  </a:lnTo>
                  <a:lnTo>
                    <a:pt x="432330" y="63972"/>
                  </a:lnTo>
                  <a:lnTo>
                    <a:pt x="390445" y="40584"/>
                  </a:lnTo>
                  <a:lnTo>
                    <a:pt x="341509" y="26895"/>
                  </a:lnTo>
                  <a:lnTo>
                    <a:pt x="293475" y="23489"/>
                  </a:lnTo>
                  <a:lnTo>
                    <a:pt x="251823" y="30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13572" y="891802"/>
              <a:ext cx="198752" cy="411963"/>
            </a:xfrm>
            <a:custGeom>
              <a:avLst/>
              <a:gdLst/>
              <a:ahLst/>
              <a:cxnLst/>
              <a:rect l="0" t="0" r="0" b="0"/>
              <a:pathLst>
                <a:path w="198752" h="411963">
                  <a:moveTo>
                    <a:pt x="181433" y="97876"/>
                  </a:moveTo>
                  <a:lnTo>
                    <a:pt x="138771" y="146777"/>
                  </a:lnTo>
                  <a:lnTo>
                    <a:pt x="104152" y="208734"/>
                  </a:lnTo>
                  <a:lnTo>
                    <a:pt x="69119" y="256769"/>
                  </a:lnTo>
                  <a:lnTo>
                    <a:pt x="61326" y="280409"/>
                  </a:lnTo>
                  <a:lnTo>
                    <a:pt x="49846" y="340282"/>
                  </a:lnTo>
                  <a:lnTo>
                    <a:pt x="59758" y="401618"/>
                  </a:lnTo>
                  <a:lnTo>
                    <a:pt x="65221" y="407996"/>
                  </a:lnTo>
                  <a:lnTo>
                    <a:pt x="72373" y="411077"/>
                  </a:lnTo>
                  <a:lnTo>
                    <a:pt x="80650" y="411962"/>
                  </a:lnTo>
                  <a:lnTo>
                    <a:pt x="99206" y="406706"/>
                  </a:lnTo>
                  <a:lnTo>
                    <a:pt x="126264" y="390593"/>
                  </a:lnTo>
                  <a:lnTo>
                    <a:pt x="156367" y="364187"/>
                  </a:lnTo>
                  <a:lnTo>
                    <a:pt x="189871" y="307794"/>
                  </a:lnTo>
                  <a:lnTo>
                    <a:pt x="198751" y="271078"/>
                  </a:lnTo>
                  <a:lnTo>
                    <a:pt x="196488" y="258968"/>
                  </a:lnTo>
                  <a:lnTo>
                    <a:pt x="177705" y="226326"/>
                  </a:lnTo>
                  <a:lnTo>
                    <a:pt x="125658" y="168785"/>
                  </a:lnTo>
                  <a:lnTo>
                    <a:pt x="86057" y="134500"/>
                  </a:lnTo>
                  <a:lnTo>
                    <a:pt x="23451" y="100056"/>
                  </a:lnTo>
                  <a:lnTo>
                    <a:pt x="8663" y="83637"/>
                  </a:lnTo>
                  <a:lnTo>
                    <a:pt x="3082" y="74346"/>
                  </a:lnTo>
                  <a:lnTo>
                    <a:pt x="0" y="54663"/>
                  </a:lnTo>
                  <a:lnTo>
                    <a:pt x="816" y="44501"/>
                  </a:lnTo>
                  <a:lnTo>
                    <a:pt x="11082" y="26971"/>
                  </a:lnTo>
                  <a:lnTo>
                    <a:pt x="27342" y="12550"/>
                  </a:lnTo>
                  <a:lnTo>
                    <a:pt x="46268" y="2242"/>
                  </a:lnTo>
                  <a:lnTo>
                    <a:pt x="66377" y="0"/>
                  </a:lnTo>
                  <a:lnTo>
                    <a:pt x="87013" y="4073"/>
                  </a:lnTo>
                  <a:lnTo>
                    <a:pt x="117192" y="19520"/>
                  </a:lnTo>
                  <a:lnTo>
                    <a:pt x="156263" y="52564"/>
                  </a:lnTo>
                  <a:lnTo>
                    <a:pt x="164397" y="63309"/>
                  </a:lnTo>
                  <a:lnTo>
                    <a:pt x="170904" y="76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73472" y="896385"/>
              <a:ext cx="105803" cy="83147"/>
            </a:xfrm>
            <a:custGeom>
              <a:avLst/>
              <a:gdLst/>
              <a:ahLst/>
              <a:cxnLst/>
              <a:rect l="0" t="0" r="0" b="0"/>
              <a:pathLst>
                <a:path w="105803" h="83147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6" y="5426"/>
                  </a:lnTo>
                  <a:lnTo>
                    <a:pt x="4914" y="27974"/>
                  </a:lnTo>
                  <a:lnTo>
                    <a:pt x="1109" y="35709"/>
                  </a:lnTo>
                  <a:lnTo>
                    <a:pt x="0" y="53662"/>
                  </a:lnTo>
                  <a:lnTo>
                    <a:pt x="3682" y="62193"/>
                  </a:lnTo>
                  <a:lnTo>
                    <a:pt x="17132" y="77911"/>
                  </a:lnTo>
                  <a:lnTo>
                    <a:pt x="26801" y="81869"/>
                  </a:lnTo>
                  <a:lnTo>
                    <a:pt x="50024" y="83146"/>
                  </a:lnTo>
                  <a:lnTo>
                    <a:pt x="69703" y="76695"/>
                  </a:lnTo>
                  <a:lnTo>
                    <a:pt x="78227" y="71699"/>
                  </a:lnTo>
                  <a:lnTo>
                    <a:pt x="82739" y="63690"/>
                  </a:lnTo>
                  <a:lnTo>
                    <a:pt x="84634" y="42311"/>
                  </a:lnTo>
                  <a:lnTo>
                    <a:pt x="82331" y="33569"/>
                  </a:lnTo>
                  <a:lnTo>
                    <a:pt x="63688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73989" y="894922"/>
              <a:ext cx="221100" cy="357970"/>
            </a:xfrm>
            <a:custGeom>
              <a:avLst/>
              <a:gdLst/>
              <a:ahLst/>
              <a:cxnLst/>
              <a:rect l="0" t="0" r="0" b="0"/>
              <a:pathLst>
                <a:path w="221100" h="357970">
                  <a:moveTo>
                    <a:pt x="221099" y="0"/>
                  </a:moveTo>
                  <a:lnTo>
                    <a:pt x="204331" y="11178"/>
                  </a:lnTo>
                  <a:lnTo>
                    <a:pt x="192979" y="26025"/>
                  </a:lnTo>
                  <a:lnTo>
                    <a:pt x="164017" y="82759"/>
                  </a:lnTo>
                  <a:lnTo>
                    <a:pt x="129729" y="145588"/>
                  </a:lnTo>
                  <a:lnTo>
                    <a:pt x="94741" y="202922"/>
                  </a:lnTo>
                  <a:lnTo>
                    <a:pt x="55761" y="264736"/>
                  </a:lnTo>
                  <a:lnTo>
                    <a:pt x="20407" y="32651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46279" y="1168663"/>
              <a:ext cx="75110" cy="78676"/>
            </a:xfrm>
            <a:custGeom>
              <a:avLst/>
              <a:gdLst/>
              <a:ahLst/>
              <a:cxnLst/>
              <a:rect l="0" t="0" r="0" b="0"/>
              <a:pathLst>
                <a:path w="75110" h="78676">
                  <a:moveTo>
                    <a:pt x="75109" y="0"/>
                  </a:moveTo>
                  <a:lnTo>
                    <a:pt x="51063" y="9575"/>
                  </a:lnTo>
                  <a:lnTo>
                    <a:pt x="15516" y="39403"/>
                  </a:lnTo>
                  <a:lnTo>
                    <a:pt x="0" y="65487"/>
                  </a:lnTo>
                  <a:lnTo>
                    <a:pt x="1640" y="71734"/>
                  </a:lnTo>
                  <a:lnTo>
                    <a:pt x="7412" y="75899"/>
                  </a:lnTo>
                  <a:lnTo>
                    <a:pt x="15940" y="78675"/>
                  </a:lnTo>
                  <a:lnTo>
                    <a:pt x="34774" y="75521"/>
                  </a:lnTo>
                  <a:lnTo>
                    <a:pt x="44709" y="71404"/>
                  </a:lnTo>
                  <a:lnTo>
                    <a:pt x="58869" y="57471"/>
                  </a:lnTo>
                  <a:lnTo>
                    <a:pt x="70297" y="36136"/>
                  </a:lnTo>
                  <a:lnTo>
                    <a:pt x="7510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05658" y="105284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05658" y="111602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278033" y="771744"/>
            <a:ext cx="1308125" cy="457272"/>
            <a:chOff x="2278033" y="771744"/>
            <a:chExt cx="1308125" cy="457272"/>
          </a:xfrm>
        </p:grpSpPr>
        <p:sp>
          <p:nvSpPr>
            <p:cNvPr id="34" name="Freeform 33"/>
            <p:cNvSpPr/>
            <p:nvPr/>
          </p:nvSpPr>
          <p:spPr>
            <a:xfrm>
              <a:off x="2278033" y="868276"/>
              <a:ext cx="393637" cy="360740"/>
            </a:xfrm>
            <a:custGeom>
              <a:avLst/>
              <a:gdLst/>
              <a:ahLst/>
              <a:cxnLst/>
              <a:rect l="0" t="0" r="0" b="0"/>
              <a:pathLst>
                <a:path w="393637" h="360740">
                  <a:moveTo>
                    <a:pt x="238277" y="5589"/>
                  </a:moveTo>
                  <a:lnTo>
                    <a:pt x="221510" y="0"/>
                  </a:lnTo>
                  <a:lnTo>
                    <a:pt x="174827" y="4441"/>
                  </a:lnTo>
                  <a:lnTo>
                    <a:pt x="116733" y="19704"/>
                  </a:lnTo>
                  <a:lnTo>
                    <a:pt x="76358" y="44902"/>
                  </a:lnTo>
                  <a:lnTo>
                    <a:pt x="39787" y="80815"/>
                  </a:lnTo>
                  <a:lnTo>
                    <a:pt x="9209" y="137721"/>
                  </a:lnTo>
                  <a:lnTo>
                    <a:pt x="0" y="183819"/>
                  </a:lnTo>
                  <a:lnTo>
                    <a:pt x="2860" y="234523"/>
                  </a:lnTo>
                  <a:lnTo>
                    <a:pt x="16706" y="281002"/>
                  </a:lnTo>
                  <a:lnTo>
                    <a:pt x="35626" y="313230"/>
                  </a:lnTo>
                  <a:lnTo>
                    <a:pt x="67229" y="337598"/>
                  </a:lnTo>
                  <a:lnTo>
                    <a:pt x="106228" y="354046"/>
                  </a:lnTo>
                  <a:lnTo>
                    <a:pt x="147419" y="360739"/>
                  </a:lnTo>
                  <a:lnTo>
                    <a:pt x="209325" y="354596"/>
                  </a:lnTo>
                  <a:lnTo>
                    <a:pt x="257775" y="338997"/>
                  </a:lnTo>
                  <a:lnTo>
                    <a:pt x="295551" y="313733"/>
                  </a:lnTo>
                  <a:lnTo>
                    <a:pt x="339843" y="272250"/>
                  </a:lnTo>
                  <a:lnTo>
                    <a:pt x="378451" y="212452"/>
                  </a:lnTo>
                  <a:lnTo>
                    <a:pt x="390425" y="182305"/>
                  </a:lnTo>
                  <a:lnTo>
                    <a:pt x="393636" y="157439"/>
                  </a:lnTo>
                  <a:lnTo>
                    <a:pt x="388824" y="133909"/>
                  </a:lnTo>
                  <a:lnTo>
                    <a:pt x="361776" y="72053"/>
                  </a:lnTo>
                  <a:lnTo>
                    <a:pt x="339601" y="48679"/>
                  </a:lnTo>
                  <a:lnTo>
                    <a:pt x="310803" y="30054"/>
                  </a:lnTo>
                  <a:lnTo>
                    <a:pt x="258010" y="10717"/>
                  </a:lnTo>
                  <a:lnTo>
                    <a:pt x="196164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37409" y="11581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98131" y="868276"/>
              <a:ext cx="348381" cy="292567"/>
            </a:xfrm>
            <a:custGeom>
              <a:avLst/>
              <a:gdLst/>
              <a:ahLst/>
              <a:cxnLst/>
              <a:rect l="0" t="0" r="0" b="0"/>
              <a:pathLst>
                <a:path w="348381" h="292567">
                  <a:moveTo>
                    <a:pt x="165661" y="5589"/>
                  </a:moveTo>
                  <a:lnTo>
                    <a:pt x="148894" y="0"/>
                  </a:lnTo>
                  <a:lnTo>
                    <a:pt x="116110" y="2113"/>
                  </a:lnTo>
                  <a:lnTo>
                    <a:pt x="76760" y="15737"/>
                  </a:lnTo>
                  <a:lnTo>
                    <a:pt x="55570" y="31156"/>
                  </a:lnTo>
                  <a:lnTo>
                    <a:pt x="22902" y="69651"/>
                  </a:lnTo>
                  <a:lnTo>
                    <a:pt x="6639" y="100609"/>
                  </a:lnTo>
                  <a:lnTo>
                    <a:pt x="0" y="137598"/>
                  </a:lnTo>
                  <a:lnTo>
                    <a:pt x="3623" y="172605"/>
                  </a:lnTo>
                  <a:lnTo>
                    <a:pt x="30098" y="226498"/>
                  </a:lnTo>
                  <a:lnTo>
                    <a:pt x="44580" y="246490"/>
                  </a:lnTo>
                  <a:lnTo>
                    <a:pt x="72464" y="269729"/>
                  </a:lnTo>
                  <a:lnTo>
                    <a:pt x="129342" y="292566"/>
                  </a:lnTo>
                  <a:lnTo>
                    <a:pt x="169848" y="292480"/>
                  </a:lnTo>
                  <a:lnTo>
                    <a:pt x="224287" y="281971"/>
                  </a:lnTo>
                  <a:lnTo>
                    <a:pt x="259071" y="269714"/>
                  </a:lnTo>
                  <a:lnTo>
                    <a:pt x="321131" y="222550"/>
                  </a:lnTo>
                  <a:lnTo>
                    <a:pt x="342774" y="183756"/>
                  </a:lnTo>
                  <a:lnTo>
                    <a:pt x="346907" y="173500"/>
                  </a:lnTo>
                  <a:lnTo>
                    <a:pt x="348380" y="152746"/>
                  </a:lnTo>
                  <a:lnTo>
                    <a:pt x="339795" y="110826"/>
                  </a:lnTo>
                  <a:lnTo>
                    <a:pt x="311192" y="69920"/>
                  </a:lnTo>
                  <a:lnTo>
                    <a:pt x="296243" y="53288"/>
                  </a:lnTo>
                  <a:lnTo>
                    <a:pt x="263494" y="36359"/>
                  </a:lnTo>
                  <a:lnTo>
                    <a:pt x="212846" y="22499"/>
                  </a:lnTo>
                  <a:lnTo>
                    <a:pt x="17619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77152" y="771744"/>
              <a:ext cx="209006" cy="389290"/>
            </a:xfrm>
            <a:custGeom>
              <a:avLst/>
              <a:gdLst/>
              <a:ahLst/>
              <a:cxnLst/>
              <a:rect l="0" t="0" r="0" b="0"/>
              <a:pathLst>
                <a:path w="209006" h="389290">
                  <a:moveTo>
                    <a:pt x="192008" y="102121"/>
                  </a:moveTo>
                  <a:lnTo>
                    <a:pt x="175241" y="107710"/>
                  </a:lnTo>
                  <a:lnTo>
                    <a:pt x="160770" y="119813"/>
                  </a:lnTo>
                  <a:lnTo>
                    <a:pt x="111310" y="181179"/>
                  </a:lnTo>
                  <a:lnTo>
                    <a:pt x="79317" y="229168"/>
                  </a:lnTo>
                  <a:lnTo>
                    <a:pt x="55412" y="291696"/>
                  </a:lnTo>
                  <a:lnTo>
                    <a:pt x="51811" y="302204"/>
                  </a:lnTo>
                  <a:lnTo>
                    <a:pt x="52332" y="339349"/>
                  </a:lnTo>
                  <a:lnTo>
                    <a:pt x="60130" y="360024"/>
                  </a:lnTo>
                  <a:lnTo>
                    <a:pt x="65485" y="368813"/>
                  </a:lnTo>
                  <a:lnTo>
                    <a:pt x="80793" y="381698"/>
                  </a:lnTo>
                  <a:lnTo>
                    <a:pt x="89789" y="386771"/>
                  </a:lnTo>
                  <a:lnTo>
                    <a:pt x="109142" y="389289"/>
                  </a:lnTo>
                  <a:lnTo>
                    <a:pt x="150163" y="381374"/>
                  </a:lnTo>
                  <a:lnTo>
                    <a:pt x="175971" y="366317"/>
                  </a:lnTo>
                  <a:lnTo>
                    <a:pt x="198435" y="341448"/>
                  </a:lnTo>
                  <a:lnTo>
                    <a:pt x="206563" y="318843"/>
                  </a:lnTo>
                  <a:lnTo>
                    <a:pt x="209005" y="293198"/>
                  </a:lnTo>
                  <a:lnTo>
                    <a:pt x="206192" y="266203"/>
                  </a:lnTo>
                  <a:lnTo>
                    <a:pt x="197922" y="244846"/>
                  </a:lnTo>
                  <a:lnTo>
                    <a:pt x="173549" y="212072"/>
                  </a:lnTo>
                  <a:lnTo>
                    <a:pt x="119460" y="184306"/>
                  </a:lnTo>
                  <a:lnTo>
                    <a:pt x="63572" y="144055"/>
                  </a:lnTo>
                  <a:lnTo>
                    <a:pt x="15088" y="107946"/>
                  </a:lnTo>
                  <a:lnTo>
                    <a:pt x="3023" y="89502"/>
                  </a:lnTo>
                  <a:lnTo>
                    <a:pt x="0" y="66487"/>
                  </a:lnTo>
                  <a:lnTo>
                    <a:pt x="3726" y="43000"/>
                  </a:lnTo>
                  <a:lnTo>
                    <a:pt x="13181" y="24762"/>
                  </a:lnTo>
                  <a:lnTo>
                    <a:pt x="28301" y="11977"/>
                  </a:lnTo>
                  <a:lnTo>
                    <a:pt x="47890" y="3565"/>
                  </a:lnTo>
                  <a:lnTo>
                    <a:pt x="84056" y="0"/>
                  </a:lnTo>
                  <a:lnTo>
                    <a:pt x="106595" y="3311"/>
                  </a:lnTo>
                  <a:lnTo>
                    <a:pt x="115179" y="8172"/>
                  </a:lnTo>
                  <a:lnTo>
                    <a:pt x="127836" y="22931"/>
                  </a:lnTo>
                  <a:lnTo>
                    <a:pt x="144324" y="59832"/>
                  </a:lnTo>
                  <a:lnTo>
                    <a:pt x="149894" y="91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71337" y="1991911"/>
            <a:ext cx="2913513" cy="663260"/>
            <a:chOff x="171337" y="1991911"/>
            <a:chExt cx="2913513" cy="663260"/>
          </a:xfrm>
        </p:grpSpPr>
        <p:sp>
          <p:nvSpPr>
            <p:cNvPr id="39" name="Freeform 38"/>
            <p:cNvSpPr/>
            <p:nvPr/>
          </p:nvSpPr>
          <p:spPr>
            <a:xfrm>
              <a:off x="347440" y="211622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16931" y="58617"/>
                  </a:lnTo>
                  <a:lnTo>
                    <a:pt x="5727" y="113961"/>
                  </a:lnTo>
                  <a:lnTo>
                    <a:pt x="8586" y="162968"/>
                  </a:lnTo>
                  <a:lnTo>
                    <a:pt x="11123" y="213364"/>
                  </a:lnTo>
                  <a:lnTo>
                    <a:pt x="15628" y="272907"/>
                  </a:lnTo>
                  <a:lnTo>
                    <a:pt x="8920" y="30936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8696" y="2132678"/>
              <a:ext cx="241172" cy="337144"/>
            </a:xfrm>
            <a:custGeom>
              <a:avLst/>
              <a:gdLst/>
              <a:ahLst/>
              <a:cxnLst/>
              <a:rect l="0" t="0" r="0" b="0"/>
              <a:pathLst>
                <a:path w="241172" h="337144">
                  <a:moveTo>
                    <a:pt x="205656" y="15135"/>
                  </a:moveTo>
                  <a:lnTo>
                    <a:pt x="147039" y="15135"/>
                  </a:lnTo>
                  <a:lnTo>
                    <a:pt x="87323" y="6802"/>
                  </a:lnTo>
                  <a:lnTo>
                    <a:pt x="28896" y="0"/>
                  </a:lnTo>
                  <a:lnTo>
                    <a:pt x="11672" y="6848"/>
                  </a:lnTo>
                  <a:lnTo>
                    <a:pt x="6144" y="14290"/>
                  </a:lnTo>
                  <a:lnTo>
                    <a:pt x="0" y="35036"/>
                  </a:lnTo>
                  <a:lnTo>
                    <a:pt x="2131" y="67435"/>
                  </a:lnTo>
                  <a:lnTo>
                    <a:pt x="12162" y="118229"/>
                  </a:lnTo>
                  <a:lnTo>
                    <a:pt x="14374" y="145573"/>
                  </a:lnTo>
                  <a:lnTo>
                    <a:pt x="17303" y="152396"/>
                  </a:lnTo>
                  <a:lnTo>
                    <a:pt x="21596" y="154606"/>
                  </a:lnTo>
                  <a:lnTo>
                    <a:pt x="26797" y="153739"/>
                  </a:lnTo>
                  <a:lnTo>
                    <a:pt x="80249" y="128439"/>
                  </a:lnTo>
                  <a:lnTo>
                    <a:pt x="103906" y="127103"/>
                  </a:lnTo>
                  <a:lnTo>
                    <a:pt x="151632" y="135778"/>
                  </a:lnTo>
                  <a:lnTo>
                    <a:pt x="193685" y="157162"/>
                  </a:lnTo>
                  <a:lnTo>
                    <a:pt x="210474" y="170285"/>
                  </a:lnTo>
                  <a:lnTo>
                    <a:pt x="227490" y="196416"/>
                  </a:lnTo>
                  <a:lnTo>
                    <a:pt x="239941" y="231975"/>
                  </a:lnTo>
                  <a:lnTo>
                    <a:pt x="241171" y="255398"/>
                  </a:lnTo>
                  <a:lnTo>
                    <a:pt x="236648" y="277506"/>
                  </a:lnTo>
                  <a:lnTo>
                    <a:pt x="220948" y="308514"/>
                  </a:lnTo>
                  <a:lnTo>
                    <a:pt x="208163" y="325290"/>
                  </a:lnTo>
                  <a:lnTo>
                    <a:pt x="185323" y="334306"/>
                  </a:lnTo>
                  <a:lnTo>
                    <a:pt x="156845" y="337143"/>
                  </a:lnTo>
                  <a:lnTo>
                    <a:pt x="100434" y="329432"/>
                  </a:lnTo>
                  <a:lnTo>
                    <a:pt x="36960" y="312916"/>
                  </a:lnTo>
                  <a:lnTo>
                    <a:pt x="26671" y="309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1337" y="1991911"/>
              <a:ext cx="773747" cy="622130"/>
            </a:xfrm>
            <a:custGeom>
              <a:avLst/>
              <a:gdLst/>
              <a:ahLst/>
              <a:cxnLst/>
              <a:rect l="0" t="0" r="0" b="0"/>
              <a:pathLst>
                <a:path w="773747" h="622130">
                  <a:moveTo>
                    <a:pt x="565657" y="29560"/>
                  </a:moveTo>
                  <a:lnTo>
                    <a:pt x="507040" y="14906"/>
                  </a:lnTo>
                  <a:lnTo>
                    <a:pt x="461072" y="4811"/>
                  </a:lnTo>
                  <a:lnTo>
                    <a:pt x="404818" y="0"/>
                  </a:lnTo>
                  <a:lnTo>
                    <a:pt x="343696" y="4164"/>
                  </a:lnTo>
                  <a:lnTo>
                    <a:pt x="292311" y="12807"/>
                  </a:lnTo>
                  <a:lnTo>
                    <a:pt x="230184" y="29665"/>
                  </a:lnTo>
                  <a:lnTo>
                    <a:pt x="186916" y="49208"/>
                  </a:lnTo>
                  <a:lnTo>
                    <a:pt x="123745" y="103341"/>
                  </a:lnTo>
                  <a:lnTo>
                    <a:pt x="67320" y="166650"/>
                  </a:lnTo>
                  <a:lnTo>
                    <a:pt x="42354" y="200486"/>
                  </a:lnTo>
                  <a:lnTo>
                    <a:pt x="14860" y="254493"/>
                  </a:lnTo>
                  <a:lnTo>
                    <a:pt x="2895" y="307557"/>
                  </a:lnTo>
                  <a:lnTo>
                    <a:pt x="0" y="364224"/>
                  </a:lnTo>
                  <a:lnTo>
                    <a:pt x="8909" y="422830"/>
                  </a:lnTo>
                  <a:lnTo>
                    <a:pt x="21669" y="472858"/>
                  </a:lnTo>
                  <a:lnTo>
                    <a:pt x="40268" y="515367"/>
                  </a:lnTo>
                  <a:lnTo>
                    <a:pt x="67513" y="550691"/>
                  </a:lnTo>
                  <a:lnTo>
                    <a:pt x="113406" y="587435"/>
                  </a:lnTo>
                  <a:lnTo>
                    <a:pt x="161945" y="609887"/>
                  </a:lnTo>
                  <a:lnTo>
                    <a:pt x="219091" y="622129"/>
                  </a:lnTo>
                  <a:lnTo>
                    <a:pt x="274758" y="620557"/>
                  </a:lnTo>
                  <a:lnTo>
                    <a:pt x="335186" y="618401"/>
                  </a:lnTo>
                  <a:lnTo>
                    <a:pt x="395204" y="610873"/>
                  </a:lnTo>
                  <a:lnTo>
                    <a:pt x="455472" y="597849"/>
                  </a:lnTo>
                  <a:lnTo>
                    <a:pt x="512370" y="580518"/>
                  </a:lnTo>
                  <a:lnTo>
                    <a:pt x="565572" y="557410"/>
                  </a:lnTo>
                  <a:lnTo>
                    <a:pt x="623232" y="526263"/>
                  </a:lnTo>
                  <a:lnTo>
                    <a:pt x="674711" y="489478"/>
                  </a:lnTo>
                  <a:lnTo>
                    <a:pt x="697184" y="470274"/>
                  </a:lnTo>
                  <a:lnTo>
                    <a:pt x="739094" y="414521"/>
                  </a:lnTo>
                  <a:lnTo>
                    <a:pt x="757384" y="390947"/>
                  </a:lnTo>
                  <a:lnTo>
                    <a:pt x="767852" y="361752"/>
                  </a:lnTo>
                  <a:lnTo>
                    <a:pt x="773746" y="312431"/>
                  </a:lnTo>
                  <a:lnTo>
                    <a:pt x="770148" y="248952"/>
                  </a:lnTo>
                  <a:lnTo>
                    <a:pt x="761437" y="226114"/>
                  </a:lnTo>
                  <a:lnTo>
                    <a:pt x="731544" y="169244"/>
                  </a:lnTo>
                  <a:lnTo>
                    <a:pt x="680321" y="116230"/>
                  </a:lnTo>
                  <a:lnTo>
                    <a:pt x="627951" y="86194"/>
                  </a:lnTo>
                  <a:lnTo>
                    <a:pt x="578396" y="64798"/>
                  </a:lnTo>
                  <a:lnTo>
                    <a:pt x="515489" y="54819"/>
                  </a:lnTo>
                  <a:lnTo>
                    <a:pt x="456166" y="51862"/>
                  </a:lnTo>
                  <a:lnTo>
                    <a:pt x="418258" y="50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89954" y="2116227"/>
              <a:ext cx="20865" cy="505369"/>
            </a:xfrm>
            <a:custGeom>
              <a:avLst/>
              <a:gdLst/>
              <a:ahLst/>
              <a:cxnLst/>
              <a:rect l="0" t="0" r="0" b="0"/>
              <a:pathLst>
                <a:path w="20865" h="505369">
                  <a:moveTo>
                    <a:pt x="10336" y="0"/>
                  </a:moveTo>
                  <a:lnTo>
                    <a:pt x="2002" y="57265"/>
                  </a:lnTo>
                  <a:lnTo>
                    <a:pt x="458" y="109774"/>
                  </a:lnTo>
                  <a:lnTo>
                    <a:pt x="0" y="172906"/>
                  </a:lnTo>
                  <a:lnTo>
                    <a:pt x="2984" y="230996"/>
                  </a:lnTo>
                  <a:lnTo>
                    <a:pt x="8157" y="282913"/>
                  </a:lnTo>
                  <a:lnTo>
                    <a:pt x="10537" y="325781"/>
                  </a:lnTo>
                  <a:lnTo>
                    <a:pt x="16115" y="385867"/>
                  </a:lnTo>
                  <a:lnTo>
                    <a:pt x="11824" y="442509"/>
                  </a:lnTo>
                  <a:lnTo>
                    <a:pt x="13896" y="478165"/>
                  </a:lnTo>
                  <a:lnTo>
                    <a:pt x="2086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79444" y="2126756"/>
              <a:ext cx="18759" cy="473783"/>
            </a:xfrm>
            <a:custGeom>
              <a:avLst/>
              <a:gdLst/>
              <a:ahLst/>
              <a:cxnLst/>
              <a:rect l="0" t="0" r="0" b="0"/>
              <a:pathLst>
                <a:path w="18759" h="473783">
                  <a:moveTo>
                    <a:pt x="10400" y="0"/>
                  </a:moveTo>
                  <a:lnTo>
                    <a:pt x="2067" y="52050"/>
                  </a:lnTo>
                  <a:lnTo>
                    <a:pt x="522" y="108229"/>
                  </a:lnTo>
                  <a:lnTo>
                    <a:pt x="161" y="149877"/>
                  </a:lnTo>
                  <a:lnTo>
                    <a:pt x="0" y="195684"/>
                  </a:lnTo>
                  <a:lnTo>
                    <a:pt x="5499" y="245154"/>
                  </a:lnTo>
                  <a:lnTo>
                    <a:pt x="8948" y="293217"/>
                  </a:lnTo>
                  <a:lnTo>
                    <a:pt x="9970" y="350092"/>
                  </a:lnTo>
                  <a:lnTo>
                    <a:pt x="15862" y="400219"/>
                  </a:lnTo>
                  <a:lnTo>
                    <a:pt x="18758" y="454399"/>
                  </a:lnTo>
                  <a:lnTo>
                    <a:pt x="17142" y="460860"/>
                  </a:lnTo>
                  <a:lnTo>
                    <a:pt x="1040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65864" y="2147813"/>
              <a:ext cx="223981" cy="293467"/>
            </a:xfrm>
            <a:custGeom>
              <a:avLst/>
              <a:gdLst/>
              <a:ahLst/>
              <a:cxnLst/>
              <a:rect l="0" t="0" r="0" b="0"/>
              <a:pathLst>
                <a:path w="223981" h="293467">
                  <a:moveTo>
                    <a:pt x="223980" y="200041"/>
                  </a:moveTo>
                  <a:lnTo>
                    <a:pt x="201623" y="200041"/>
                  </a:lnTo>
                  <a:lnTo>
                    <a:pt x="139638" y="223761"/>
                  </a:lnTo>
                  <a:lnTo>
                    <a:pt x="76571" y="260245"/>
                  </a:lnTo>
                  <a:lnTo>
                    <a:pt x="18999" y="292800"/>
                  </a:lnTo>
                  <a:lnTo>
                    <a:pt x="12457" y="293466"/>
                  </a:lnTo>
                  <a:lnTo>
                    <a:pt x="6925" y="290400"/>
                  </a:lnTo>
                  <a:lnTo>
                    <a:pt x="2068" y="284847"/>
                  </a:lnTo>
                  <a:lnTo>
                    <a:pt x="0" y="277636"/>
                  </a:lnTo>
                  <a:lnTo>
                    <a:pt x="2678" y="249549"/>
                  </a:lnTo>
                  <a:lnTo>
                    <a:pt x="17355" y="190718"/>
                  </a:lnTo>
                  <a:lnTo>
                    <a:pt x="29874" y="139232"/>
                  </a:lnTo>
                  <a:lnTo>
                    <a:pt x="36679" y="80882"/>
                  </a:lnTo>
                  <a:lnTo>
                    <a:pt x="48942" y="24555"/>
                  </a:lnTo>
                  <a:lnTo>
                    <a:pt x="555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70126" y="2116227"/>
              <a:ext cx="336812" cy="460071"/>
            </a:xfrm>
            <a:custGeom>
              <a:avLst/>
              <a:gdLst/>
              <a:ahLst/>
              <a:cxnLst/>
              <a:rect l="0" t="0" r="0" b="0"/>
              <a:pathLst>
                <a:path w="336812" h="460071">
                  <a:moveTo>
                    <a:pt x="267159" y="0"/>
                  </a:moveTo>
                  <a:lnTo>
                    <a:pt x="212114" y="17959"/>
                  </a:lnTo>
                  <a:lnTo>
                    <a:pt x="172990" y="25859"/>
                  </a:lnTo>
                  <a:lnTo>
                    <a:pt x="124873" y="23000"/>
                  </a:lnTo>
                  <a:lnTo>
                    <a:pt x="62451" y="18322"/>
                  </a:lnTo>
                  <a:lnTo>
                    <a:pt x="38137" y="15162"/>
                  </a:lnTo>
                  <a:lnTo>
                    <a:pt x="15633" y="17658"/>
                  </a:lnTo>
                  <a:lnTo>
                    <a:pt x="8228" y="24640"/>
                  </a:lnTo>
                  <a:lnTo>
                    <a:pt x="0" y="47996"/>
                  </a:lnTo>
                  <a:lnTo>
                    <a:pt x="957" y="82852"/>
                  </a:lnTo>
                  <a:lnTo>
                    <a:pt x="15005" y="136690"/>
                  </a:lnTo>
                  <a:lnTo>
                    <a:pt x="28617" y="178949"/>
                  </a:lnTo>
                  <a:lnTo>
                    <a:pt x="33262" y="183640"/>
                  </a:lnTo>
                  <a:lnTo>
                    <a:pt x="38698" y="184428"/>
                  </a:lnTo>
                  <a:lnTo>
                    <a:pt x="50977" y="179065"/>
                  </a:lnTo>
                  <a:lnTo>
                    <a:pt x="90439" y="155584"/>
                  </a:lnTo>
                  <a:lnTo>
                    <a:pt x="152568" y="140144"/>
                  </a:lnTo>
                  <a:lnTo>
                    <a:pt x="190702" y="140960"/>
                  </a:lnTo>
                  <a:lnTo>
                    <a:pt x="212121" y="146877"/>
                  </a:lnTo>
                  <a:lnTo>
                    <a:pt x="244935" y="169740"/>
                  </a:lnTo>
                  <a:lnTo>
                    <a:pt x="302208" y="233064"/>
                  </a:lnTo>
                  <a:lnTo>
                    <a:pt x="327201" y="277145"/>
                  </a:lnTo>
                  <a:lnTo>
                    <a:pt x="336811" y="316864"/>
                  </a:lnTo>
                  <a:lnTo>
                    <a:pt x="336540" y="355149"/>
                  </a:lnTo>
                  <a:lnTo>
                    <a:pt x="325967" y="405115"/>
                  </a:lnTo>
                  <a:lnTo>
                    <a:pt x="313183" y="426106"/>
                  </a:lnTo>
                  <a:lnTo>
                    <a:pt x="294633" y="442065"/>
                  </a:lnTo>
                  <a:lnTo>
                    <a:pt x="257881" y="456456"/>
                  </a:lnTo>
                  <a:lnTo>
                    <a:pt x="218526" y="460070"/>
                  </a:lnTo>
                  <a:lnTo>
                    <a:pt x="155207" y="446289"/>
                  </a:lnTo>
                  <a:lnTo>
                    <a:pt x="140817" y="442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10402" y="2137285"/>
              <a:ext cx="74685" cy="84211"/>
            </a:xfrm>
            <a:custGeom>
              <a:avLst/>
              <a:gdLst/>
              <a:ahLst/>
              <a:cxnLst/>
              <a:rect l="0" t="0" r="0" b="0"/>
              <a:pathLst>
                <a:path w="74685" h="84211">
                  <a:moveTo>
                    <a:pt x="58509" y="0"/>
                  </a:moveTo>
                  <a:lnTo>
                    <a:pt x="27227" y="9575"/>
                  </a:lnTo>
                  <a:lnTo>
                    <a:pt x="11071" y="20243"/>
                  </a:lnTo>
                  <a:lnTo>
                    <a:pt x="5827" y="28703"/>
                  </a:lnTo>
                  <a:lnTo>
                    <a:pt x="0" y="50581"/>
                  </a:lnTo>
                  <a:lnTo>
                    <a:pt x="786" y="60627"/>
                  </a:lnTo>
                  <a:lnTo>
                    <a:pt x="7898" y="78028"/>
                  </a:lnTo>
                  <a:lnTo>
                    <a:pt x="15410" y="82434"/>
                  </a:lnTo>
                  <a:lnTo>
                    <a:pt x="36235" y="84210"/>
                  </a:lnTo>
                  <a:lnTo>
                    <a:pt x="54849" y="77981"/>
                  </a:lnTo>
                  <a:lnTo>
                    <a:pt x="63088" y="73044"/>
                  </a:lnTo>
                  <a:lnTo>
                    <a:pt x="68581" y="65073"/>
                  </a:lnTo>
                  <a:lnTo>
                    <a:pt x="74684" y="43739"/>
                  </a:lnTo>
                  <a:lnTo>
                    <a:pt x="73972" y="33839"/>
                  </a:lnTo>
                  <a:lnTo>
                    <a:pt x="66942" y="16599"/>
                  </a:lnTo>
                  <a:lnTo>
                    <a:pt x="61791" y="11066"/>
                  </a:lnTo>
                  <a:lnTo>
                    <a:pt x="374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89969" y="2158342"/>
              <a:ext cx="147399" cy="473783"/>
            </a:xfrm>
            <a:custGeom>
              <a:avLst/>
              <a:gdLst/>
              <a:ahLst/>
              <a:cxnLst/>
              <a:rect l="0" t="0" r="0" b="0"/>
              <a:pathLst>
                <a:path w="147399" h="473783">
                  <a:moveTo>
                    <a:pt x="147398" y="0"/>
                  </a:moveTo>
                  <a:lnTo>
                    <a:pt x="122204" y="62280"/>
                  </a:lnTo>
                  <a:lnTo>
                    <a:pt x="105854" y="116330"/>
                  </a:lnTo>
                  <a:lnTo>
                    <a:pt x="91359" y="177656"/>
                  </a:lnTo>
                  <a:lnTo>
                    <a:pt x="76061" y="238860"/>
                  </a:lnTo>
                  <a:lnTo>
                    <a:pt x="59451" y="287712"/>
                  </a:lnTo>
                  <a:lnTo>
                    <a:pt x="42765" y="346734"/>
                  </a:lnTo>
                  <a:lnTo>
                    <a:pt x="24652" y="409131"/>
                  </a:lnTo>
                  <a:lnTo>
                    <a:pt x="10545" y="44931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01797" y="2547896"/>
              <a:ext cx="74515" cy="107275"/>
            </a:xfrm>
            <a:custGeom>
              <a:avLst/>
              <a:gdLst/>
              <a:ahLst/>
              <a:cxnLst/>
              <a:rect l="0" t="0" r="0" b="0"/>
              <a:pathLst>
                <a:path w="74515" h="107275">
                  <a:moveTo>
                    <a:pt x="46099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0" y="54058"/>
                  </a:lnTo>
                  <a:lnTo>
                    <a:pt x="0" y="74329"/>
                  </a:lnTo>
                  <a:lnTo>
                    <a:pt x="1328" y="84647"/>
                  </a:lnTo>
                  <a:lnTo>
                    <a:pt x="5723" y="92696"/>
                  </a:lnTo>
                  <a:lnTo>
                    <a:pt x="19965" y="104759"/>
                  </a:lnTo>
                  <a:lnTo>
                    <a:pt x="28677" y="107274"/>
                  </a:lnTo>
                  <a:lnTo>
                    <a:pt x="47714" y="106949"/>
                  </a:lnTo>
                  <a:lnTo>
                    <a:pt x="55365" y="102885"/>
                  </a:lnTo>
                  <a:lnTo>
                    <a:pt x="66985" y="89010"/>
                  </a:lnTo>
                  <a:lnTo>
                    <a:pt x="74514" y="55879"/>
                  </a:lnTo>
                  <a:lnTo>
                    <a:pt x="73231" y="46611"/>
                  </a:lnTo>
                  <a:lnTo>
                    <a:pt x="70036" y="39263"/>
                  </a:lnTo>
                  <a:lnTo>
                    <a:pt x="566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58507" y="234785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37450" y="243208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20"/>
                  </a:lnTo>
                  <a:lnTo>
                    <a:pt x="5187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715058" y="1263419"/>
            <a:ext cx="664176" cy="173075"/>
          </a:xfrm>
          <a:custGeom>
            <a:avLst/>
            <a:gdLst/>
            <a:ahLst/>
            <a:cxnLst/>
            <a:rect l="0" t="0" r="0" b="0"/>
            <a:pathLst>
              <a:path w="664176" h="173075">
                <a:moveTo>
                  <a:pt x="664175" y="0"/>
                </a:moveTo>
                <a:lnTo>
                  <a:pt x="648534" y="17981"/>
                </a:lnTo>
                <a:lnTo>
                  <a:pt x="623742" y="58563"/>
                </a:lnTo>
                <a:lnTo>
                  <a:pt x="565608" y="98008"/>
                </a:lnTo>
                <a:lnTo>
                  <a:pt x="535534" y="110018"/>
                </a:lnTo>
                <a:lnTo>
                  <a:pt x="484043" y="114669"/>
                </a:lnTo>
                <a:lnTo>
                  <a:pt x="445856" y="112355"/>
                </a:lnTo>
                <a:lnTo>
                  <a:pt x="401511" y="101092"/>
                </a:lnTo>
                <a:lnTo>
                  <a:pt x="383269" y="88214"/>
                </a:lnTo>
                <a:lnTo>
                  <a:pt x="352494" y="56940"/>
                </a:lnTo>
                <a:lnTo>
                  <a:pt x="347593" y="56677"/>
                </a:lnTo>
                <a:lnTo>
                  <a:pt x="344326" y="61181"/>
                </a:lnTo>
                <a:lnTo>
                  <a:pt x="338356" y="76325"/>
                </a:lnTo>
                <a:lnTo>
                  <a:pt x="300960" y="125311"/>
                </a:lnTo>
                <a:lnTo>
                  <a:pt x="263056" y="145809"/>
                </a:lnTo>
                <a:lnTo>
                  <a:pt x="200830" y="168317"/>
                </a:lnTo>
                <a:lnTo>
                  <a:pt x="179823" y="173074"/>
                </a:lnTo>
                <a:lnTo>
                  <a:pt x="121627" y="169295"/>
                </a:lnTo>
                <a:lnTo>
                  <a:pt x="86569" y="163116"/>
                </a:lnTo>
                <a:lnTo>
                  <a:pt x="44452" y="142142"/>
                </a:lnTo>
                <a:lnTo>
                  <a:pt x="5043" y="108564"/>
                </a:lnTo>
                <a:lnTo>
                  <a:pt x="1316" y="102792"/>
                </a:lnTo>
                <a:lnTo>
                  <a:pt x="0" y="97774"/>
                </a:lnTo>
                <a:lnTo>
                  <a:pt x="879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621388" y="2600538"/>
            <a:ext cx="652768" cy="155168"/>
          </a:xfrm>
          <a:custGeom>
            <a:avLst/>
            <a:gdLst/>
            <a:ahLst/>
            <a:cxnLst/>
            <a:rect l="0" t="0" r="0" b="0"/>
            <a:pathLst>
              <a:path w="652768" h="155168">
                <a:moveTo>
                  <a:pt x="652767" y="0"/>
                </a:moveTo>
                <a:lnTo>
                  <a:pt x="632524" y="43963"/>
                </a:lnTo>
                <a:lnTo>
                  <a:pt x="605441" y="83424"/>
                </a:lnTo>
                <a:lnTo>
                  <a:pt x="577523" y="106347"/>
                </a:lnTo>
                <a:lnTo>
                  <a:pt x="515761" y="132838"/>
                </a:lnTo>
                <a:lnTo>
                  <a:pt x="470636" y="144177"/>
                </a:lnTo>
                <a:lnTo>
                  <a:pt x="433856" y="143325"/>
                </a:lnTo>
                <a:lnTo>
                  <a:pt x="372079" y="128146"/>
                </a:lnTo>
                <a:lnTo>
                  <a:pt x="316327" y="97580"/>
                </a:lnTo>
                <a:lnTo>
                  <a:pt x="289999" y="77006"/>
                </a:lnTo>
                <a:lnTo>
                  <a:pt x="272969" y="50503"/>
                </a:lnTo>
                <a:lnTo>
                  <a:pt x="268547" y="47707"/>
                </a:lnTo>
                <a:lnTo>
                  <a:pt x="264429" y="49352"/>
                </a:lnTo>
                <a:lnTo>
                  <a:pt x="260514" y="53959"/>
                </a:lnTo>
                <a:lnTo>
                  <a:pt x="250721" y="92634"/>
                </a:lnTo>
                <a:lnTo>
                  <a:pt x="214514" y="132620"/>
                </a:lnTo>
                <a:lnTo>
                  <a:pt x="187562" y="148610"/>
                </a:lnTo>
                <a:lnTo>
                  <a:pt x="151760" y="155167"/>
                </a:lnTo>
                <a:lnTo>
                  <a:pt x="106147" y="148977"/>
                </a:lnTo>
                <a:lnTo>
                  <a:pt x="75125" y="138638"/>
                </a:lnTo>
                <a:lnTo>
                  <a:pt x="21346" y="94450"/>
                </a:lnTo>
                <a:lnTo>
                  <a:pt x="9487" y="81752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3432290" y="2074114"/>
            <a:ext cx="944835" cy="494840"/>
            <a:chOff x="3432290" y="2074114"/>
            <a:chExt cx="944835" cy="494840"/>
          </a:xfrm>
        </p:grpSpPr>
        <p:sp>
          <p:nvSpPr>
            <p:cNvPr id="54" name="Freeform 53"/>
            <p:cNvSpPr/>
            <p:nvPr/>
          </p:nvSpPr>
          <p:spPr>
            <a:xfrm>
              <a:off x="3432290" y="2095171"/>
              <a:ext cx="20769" cy="473783"/>
            </a:xfrm>
            <a:custGeom>
              <a:avLst/>
              <a:gdLst/>
              <a:ahLst/>
              <a:cxnLst/>
              <a:rect l="0" t="0" r="0" b="0"/>
              <a:pathLst>
                <a:path w="20769" h="473783">
                  <a:moveTo>
                    <a:pt x="10528" y="0"/>
                  </a:moveTo>
                  <a:lnTo>
                    <a:pt x="10528" y="48930"/>
                  </a:lnTo>
                  <a:lnTo>
                    <a:pt x="10528" y="96776"/>
                  </a:lnTo>
                  <a:lnTo>
                    <a:pt x="16118" y="154167"/>
                  </a:lnTo>
                  <a:lnTo>
                    <a:pt x="20081" y="217279"/>
                  </a:lnTo>
                  <a:lnTo>
                    <a:pt x="20768" y="274559"/>
                  </a:lnTo>
                  <a:lnTo>
                    <a:pt x="19801" y="329095"/>
                  </a:lnTo>
                  <a:lnTo>
                    <a:pt x="13796" y="382299"/>
                  </a:lnTo>
                  <a:lnTo>
                    <a:pt x="8054" y="44332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79689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48186" y="2074114"/>
              <a:ext cx="31587" cy="442197"/>
            </a:xfrm>
            <a:custGeom>
              <a:avLst/>
              <a:gdLst/>
              <a:ahLst/>
              <a:cxnLst/>
              <a:rect l="0" t="0" r="0" b="0"/>
              <a:pathLst>
                <a:path w="31587" h="442197">
                  <a:moveTo>
                    <a:pt x="31586" y="0"/>
                  </a:moveTo>
                  <a:lnTo>
                    <a:pt x="31586" y="54144"/>
                  </a:lnTo>
                  <a:lnTo>
                    <a:pt x="31586" y="114680"/>
                  </a:lnTo>
                  <a:lnTo>
                    <a:pt x="25997" y="165650"/>
                  </a:lnTo>
                  <a:lnTo>
                    <a:pt x="22521" y="217797"/>
                  </a:lnTo>
                  <a:lnTo>
                    <a:pt x="15902" y="270293"/>
                  </a:lnTo>
                  <a:lnTo>
                    <a:pt x="11590" y="332028"/>
                  </a:lnTo>
                  <a:lnTo>
                    <a:pt x="7619" y="386163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22808" y="2116227"/>
              <a:ext cx="225379" cy="266687"/>
            </a:xfrm>
            <a:custGeom>
              <a:avLst/>
              <a:gdLst/>
              <a:ahLst/>
              <a:cxnLst/>
              <a:rect l="0" t="0" r="0" b="0"/>
              <a:pathLst>
                <a:path w="225379" h="266687">
                  <a:moveTo>
                    <a:pt x="225378" y="189514"/>
                  </a:moveTo>
                  <a:lnTo>
                    <a:pt x="170333" y="208642"/>
                  </a:lnTo>
                  <a:lnTo>
                    <a:pt x="110866" y="233728"/>
                  </a:lnTo>
                  <a:lnTo>
                    <a:pt x="57093" y="252499"/>
                  </a:lnTo>
                  <a:lnTo>
                    <a:pt x="14842" y="266686"/>
                  </a:lnTo>
                  <a:lnTo>
                    <a:pt x="7812" y="264358"/>
                  </a:lnTo>
                  <a:lnTo>
                    <a:pt x="3125" y="258128"/>
                  </a:lnTo>
                  <a:lnTo>
                    <a:pt x="0" y="249294"/>
                  </a:lnTo>
                  <a:lnTo>
                    <a:pt x="257" y="241066"/>
                  </a:lnTo>
                  <a:lnTo>
                    <a:pt x="28324" y="178202"/>
                  </a:lnTo>
                  <a:lnTo>
                    <a:pt x="67713" y="115745"/>
                  </a:lnTo>
                  <a:lnTo>
                    <a:pt x="98135" y="52637"/>
                  </a:lnTo>
                  <a:lnTo>
                    <a:pt x="1200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70402" y="2105699"/>
              <a:ext cx="306723" cy="450010"/>
            </a:xfrm>
            <a:custGeom>
              <a:avLst/>
              <a:gdLst/>
              <a:ahLst/>
              <a:cxnLst/>
              <a:rect l="0" t="0" r="0" b="0"/>
              <a:pathLst>
                <a:path w="306723" h="450010">
                  <a:moveTo>
                    <a:pt x="214696" y="0"/>
                  </a:moveTo>
                  <a:lnTo>
                    <a:pt x="192339" y="0"/>
                  </a:lnTo>
                  <a:lnTo>
                    <a:pt x="137706" y="16666"/>
                  </a:lnTo>
                  <a:lnTo>
                    <a:pt x="84195" y="20190"/>
                  </a:lnTo>
                  <a:lnTo>
                    <a:pt x="38140" y="15990"/>
                  </a:lnTo>
                  <a:lnTo>
                    <a:pt x="20803" y="23094"/>
                  </a:lnTo>
                  <a:lnTo>
                    <a:pt x="16414" y="29434"/>
                  </a:lnTo>
                  <a:lnTo>
                    <a:pt x="14655" y="80392"/>
                  </a:lnTo>
                  <a:lnTo>
                    <a:pt x="13485" y="140055"/>
                  </a:lnTo>
                  <a:lnTo>
                    <a:pt x="0" y="199075"/>
                  </a:lnTo>
                  <a:lnTo>
                    <a:pt x="206" y="204076"/>
                  </a:lnTo>
                  <a:lnTo>
                    <a:pt x="2682" y="205071"/>
                  </a:lnTo>
                  <a:lnTo>
                    <a:pt x="11673" y="199937"/>
                  </a:lnTo>
                  <a:lnTo>
                    <a:pt x="52444" y="165491"/>
                  </a:lnTo>
                  <a:lnTo>
                    <a:pt x="87722" y="153279"/>
                  </a:lnTo>
                  <a:lnTo>
                    <a:pt x="128981" y="150311"/>
                  </a:lnTo>
                  <a:lnTo>
                    <a:pt x="191612" y="159196"/>
                  </a:lnTo>
                  <a:lnTo>
                    <a:pt x="218475" y="166680"/>
                  </a:lnTo>
                  <a:lnTo>
                    <a:pt x="254783" y="190549"/>
                  </a:lnTo>
                  <a:lnTo>
                    <a:pt x="290469" y="225914"/>
                  </a:lnTo>
                  <a:lnTo>
                    <a:pt x="300235" y="244296"/>
                  </a:lnTo>
                  <a:lnTo>
                    <a:pt x="306722" y="279965"/>
                  </a:lnTo>
                  <a:lnTo>
                    <a:pt x="303055" y="320169"/>
                  </a:lnTo>
                  <a:lnTo>
                    <a:pt x="288969" y="356128"/>
                  </a:lnTo>
                  <a:lnTo>
                    <a:pt x="249533" y="406324"/>
                  </a:lnTo>
                  <a:lnTo>
                    <a:pt x="223068" y="427929"/>
                  </a:lnTo>
                  <a:lnTo>
                    <a:pt x="187411" y="443558"/>
                  </a:lnTo>
                  <a:lnTo>
                    <a:pt x="147210" y="450009"/>
                  </a:lnTo>
                  <a:lnTo>
                    <a:pt x="100110" y="443784"/>
                  </a:lnTo>
                  <a:lnTo>
                    <a:pt x="63250" y="431289"/>
                  </a:lnTo>
                  <a:lnTo>
                    <a:pt x="4624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87472" y="3600746"/>
            <a:ext cx="2913192" cy="642151"/>
            <a:chOff x="287472" y="3600746"/>
            <a:chExt cx="2913192" cy="642151"/>
          </a:xfrm>
        </p:grpSpPr>
        <p:sp>
          <p:nvSpPr>
            <p:cNvPr id="60" name="Freeform 59"/>
            <p:cNvSpPr/>
            <p:nvPr/>
          </p:nvSpPr>
          <p:spPr>
            <a:xfrm>
              <a:off x="494839" y="3832373"/>
              <a:ext cx="7237" cy="368498"/>
            </a:xfrm>
            <a:custGeom>
              <a:avLst/>
              <a:gdLst/>
              <a:ahLst/>
              <a:cxnLst/>
              <a:rect l="0" t="0" r="0" b="0"/>
              <a:pathLst>
                <a:path w="7237" h="368498">
                  <a:moveTo>
                    <a:pt x="0" y="0"/>
                  </a:moveTo>
                  <a:lnTo>
                    <a:pt x="0" y="58617"/>
                  </a:lnTo>
                  <a:lnTo>
                    <a:pt x="7236" y="113960"/>
                  </a:lnTo>
                  <a:lnTo>
                    <a:pt x="6758" y="176885"/>
                  </a:lnTo>
                  <a:lnTo>
                    <a:pt x="4174" y="204958"/>
                  </a:lnTo>
                  <a:lnTo>
                    <a:pt x="5807" y="251575"/>
                  </a:lnTo>
                  <a:lnTo>
                    <a:pt x="765" y="31358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0124" y="3796105"/>
              <a:ext cx="249213" cy="362652"/>
            </a:xfrm>
            <a:custGeom>
              <a:avLst/>
              <a:gdLst/>
              <a:ahLst/>
              <a:cxnLst/>
              <a:rect l="0" t="0" r="0" b="0"/>
              <a:pathLst>
                <a:path w="249213" h="362652">
                  <a:moveTo>
                    <a:pt x="0" y="57325"/>
                  </a:moveTo>
                  <a:lnTo>
                    <a:pt x="53875" y="39366"/>
                  </a:lnTo>
                  <a:lnTo>
                    <a:pt x="105447" y="22175"/>
                  </a:lnTo>
                  <a:lnTo>
                    <a:pt x="163072" y="8181"/>
                  </a:lnTo>
                  <a:lnTo>
                    <a:pt x="206505" y="0"/>
                  </a:lnTo>
                  <a:lnTo>
                    <a:pt x="234889" y="1821"/>
                  </a:lnTo>
                  <a:lnTo>
                    <a:pt x="243161" y="7454"/>
                  </a:lnTo>
                  <a:lnTo>
                    <a:pt x="247505" y="15889"/>
                  </a:lnTo>
                  <a:lnTo>
                    <a:pt x="249212" y="36569"/>
                  </a:lnTo>
                  <a:lnTo>
                    <a:pt x="234523" y="99465"/>
                  </a:lnTo>
                  <a:lnTo>
                    <a:pt x="211919" y="157674"/>
                  </a:lnTo>
                  <a:lnTo>
                    <a:pt x="181819" y="214602"/>
                  </a:lnTo>
                  <a:lnTo>
                    <a:pt x="166176" y="243525"/>
                  </a:lnTo>
                  <a:lnTo>
                    <a:pt x="149843" y="270033"/>
                  </a:lnTo>
                  <a:lnTo>
                    <a:pt x="118223" y="331253"/>
                  </a:lnTo>
                  <a:lnTo>
                    <a:pt x="109865" y="348697"/>
                  </a:lnTo>
                  <a:lnTo>
                    <a:pt x="94756" y="362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7472" y="3675710"/>
              <a:ext cx="722255" cy="567187"/>
            </a:xfrm>
            <a:custGeom>
              <a:avLst/>
              <a:gdLst/>
              <a:ahLst/>
              <a:cxnLst/>
              <a:rect l="0" t="0" r="0" b="0"/>
              <a:pathLst>
                <a:path w="722255" h="567187">
                  <a:moveTo>
                    <a:pt x="491636" y="19792"/>
                  </a:moveTo>
                  <a:lnTo>
                    <a:pt x="428186" y="3004"/>
                  </a:lnTo>
                  <a:lnTo>
                    <a:pt x="380679" y="0"/>
                  </a:lnTo>
                  <a:lnTo>
                    <a:pt x="318464" y="2105"/>
                  </a:lnTo>
                  <a:lnTo>
                    <a:pt x="266097" y="13439"/>
                  </a:lnTo>
                  <a:lnTo>
                    <a:pt x="220268" y="35348"/>
                  </a:lnTo>
                  <a:lnTo>
                    <a:pt x="164383" y="77247"/>
                  </a:lnTo>
                  <a:lnTo>
                    <a:pt x="103175" y="134858"/>
                  </a:lnTo>
                  <a:lnTo>
                    <a:pt x="56863" y="190431"/>
                  </a:lnTo>
                  <a:lnTo>
                    <a:pt x="31582" y="242015"/>
                  </a:lnTo>
                  <a:lnTo>
                    <a:pt x="14976" y="297265"/>
                  </a:lnTo>
                  <a:lnTo>
                    <a:pt x="0" y="358929"/>
                  </a:lnTo>
                  <a:lnTo>
                    <a:pt x="865" y="399478"/>
                  </a:lnTo>
                  <a:lnTo>
                    <a:pt x="14880" y="460689"/>
                  </a:lnTo>
                  <a:lnTo>
                    <a:pt x="21602" y="482468"/>
                  </a:lnTo>
                  <a:lnTo>
                    <a:pt x="37847" y="500727"/>
                  </a:lnTo>
                  <a:lnTo>
                    <a:pt x="98649" y="537584"/>
                  </a:lnTo>
                  <a:lnTo>
                    <a:pt x="149757" y="555734"/>
                  </a:lnTo>
                  <a:lnTo>
                    <a:pt x="209895" y="564995"/>
                  </a:lnTo>
                  <a:lnTo>
                    <a:pt x="266835" y="566824"/>
                  </a:lnTo>
                  <a:lnTo>
                    <a:pt x="323142" y="567186"/>
                  </a:lnTo>
                  <a:lnTo>
                    <a:pt x="384914" y="561667"/>
                  </a:lnTo>
                  <a:lnTo>
                    <a:pt x="443866" y="549312"/>
                  </a:lnTo>
                  <a:lnTo>
                    <a:pt x="507009" y="532125"/>
                  </a:lnTo>
                  <a:lnTo>
                    <a:pt x="542595" y="516045"/>
                  </a:lnTo>
                  <a:lnTo>
                    <a:pt x="599819" y="474437"/>
                  </a:lnTo>
                  <a:lnTo>
                    <a:pt x="623946" y="458163"/>
                  </a:lnTo>
                  <a:lnTo>
                    <a:pt x="673422" y="398482"/>
                  </a:lnTo>
                  <a:lnTo>
                    <a:pt x="703543" y="346131"/>
                  </a:lnTo>
                  <a:lnTo>
                    <a:pt x="718155" y="301713"/>
                  </a:lnTo>
                  <a:lnTo>
                    <a:pt x="722254" y="242160"/>
                  </a:lnTo>
                  <a:lnTo>
                    <a:pt x="717475" y="190579"/>
                  </a:lnTo>
                  <a:lnTo>
                    <a:pt x="698787" y="135913"/>
                  </a:lnTo>
                  <a:lnTo>
                    <a:pt x="665491" y="84174"/>
                  </a:lnTo>
                  <a:lnTo>
                    <a:pt x="614235" y="38924"/>
                  </a:lnTo>
                  <a:lnTo>
                    <a:pt x="564843" y="16954"/>
                  </a:lnTo>
                  <a:lnTo>
                    <a:pt x="504295" y="10277"/>
                  </a:lnTo>
                  <a:lnTo>
                    <a:pt x="470579" y="9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16103" y="3686387"/>
              <a:ext cx="384460" cy="461842"/>
            </a:xfrm>
            <a:custGeom>
              <a:avLst/>
              <a:gdLst/>
              <a:ahLst/>
              <a:cxnLst/>
              <a:rect l="0" t="0" r="0" b="0"/>
              <a:pathLst>
                <a:path w="384460" h="461842">
                  <a:moveTo>
                    <a:pt x="0" y="51229"/>
                  </a:moveTo>
                  <a:lnTo>
                    <a:pt x="58617" y="51229"/>
                  </a:lnTo>
                  <a:lnTo>
                    <a:pt x="121196" y="51229"/>
                  </a:lnTo>
                  <a:lnTo>
                    <a:pt x="171351" y="51229"/>
                  </a:lnTo>
                  <a:lnTo>
                    <a:pt x="230812" y="48110"/>
                  </a:lnTo>
                  <a:lnTo>
                    <a:pt x="293304" y="33271"/>
                  </a:lnTo>
                  <a:lnTo>
                    <a:pt x="347244" y="16080"/>
                  </a:lnTo>
                  <a:lnTo>
                    <a:pt x="378968" y="0"/>
                  </a:lnTo>
                  <a:lnTo>
                    <a:pt x="383667" y="699"/>
                  </a:lnTo>
                  <a:lnTo>
                    <a:pt x="384459" y="5844"/>
                  </a:lnTo>
                  <a:lnTo>
                    <a:pt x="379101" y="22869"/>
                  </a:lnTo>
                  <a:lnTo>
                    <a:pt x="343322" y="84268"/>
                  </a:lnTo>
                  <a:lnTo>
                    <a:pt x="308756" y="138970"/>
                  </a:lnTo>
                  <a:lnTo>
                    <a:pt x="276850" y="196896"/>
                  </a:lnTo>
                  <a:lnTo>
                    <a:pt x="261014" y="226581"/>
                  </a:lnTo>
                  <a:lnTo>
                    <a:pt x="244624" y="253314"/>
                  </a:lnTo>
                  <a:lnTo>
                    <a:pt x="229239" y="280342"/>
                  </a:lnTo>
                  <a:lnTo>
                    <a:pt x="212982" y="306288"/>
                  </a:lnTo>
                  <a:lnTo>
                    <a:pt x="184935" y="365274"/>
                  </a:lnTo>
                  <a:lnTo>
                    <a:pt x="156357" y="428399"/>
                  </a:lnTo>
                  <a:lnTo>
                    <a:pt x="147399" y="461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16227" y="360074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63585" y="383237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5589"/>
                  </a:lnTo>
                  <a:lnTo>
                    <a:pt x="50123" y="21331"/>
                  </a:lnTo>
                  <a:lnTo>
                    <a:pt x="19141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05699" y="3920780"/>
              <a:ext cx="242156" cy="293700"/>
            </a:xfrm>
            <a:custGeom>
              <a:avLst/>
              <a:gdLst/>
              <a:ahLst/>
              <a:cxnLst/>
              <a:rect l="0" t="0" r="0" b="0"/>
              <a:pathLst>
                <a:path w="242156" h="293700">
                  <a:moveTo>
                    <a:pt x="0" y="69520"/>
                  </a:moveTo>
                  <a:lnTo>
                    <a:pt x="9575" y="45474"/>
                  </a:lnTo>
                  <a:lnTo>
                    <a:pt x="39403" y="9927"/>
                  </a:lnTo>
                  <a:lnTo>
                    <a:pt x="59237" y="2090"/>
                  </a:lnTo>
                  <a:lnTo>
                    <a:pt x="71077" y="0"/>
                  </a:lnTo>
                  <a:lnTo>
                    <a:pt x="93591" y="3918"/>
                  </a:lnTo>
                  <a:lnTo>
                    <a:pt x="114126" y="14627"/>
                  </a:lnTo>
                  <a:lnTo>
                    <a:pt x="131051" y="31085"/>
                  </a:lnTo>
                  <a:lnTo>
                    <a:pt x="140133" y="53218"/>
                  </a:lnTo>
                  <a:lnTo>
                    <a:pt x="153678" y="113214"/>
                  </a:lnTo>
                  <a:lnTo>
                    <a:pt x="153968" y="170264"/>
                  </a:lnTo>
                  <a:lnTo>
                    <a:pt x="138689" y="226850"/>
                  </a:lnTo>
                  <a:lnTo>
                    <a:pt x="114786" y="266324"/>
                  </a:lnTo>
                  <a:lnTo>
                    <a:pt x="100149" y="280991"/>
                  </a:lnTo>
                  <a:lnTo>
                    <a:pt x="81945" y="291409"/>
                  </a:lnTo>
                  <a:lnTo>
                    <a:pt x="62157" y="293699"/>
                  </a:lnTo>
                  <a:lnTo>
                    <a:pt x="51966" y="292672"/>
                  </a:lnTo>
                  <a:lnTo>
                    <a:pt x="44003" y="288478"/>
                  </a:lnTo>
                  <a:lnTo>
                    <a:pt x="32035" y="274460"/>
                  </a:lnTo>
                  <a:lnTo>
                    <a:pt x="24310" y="241247"/>
                  </a:lnTo>
                  <a:lnTo>
                    <a:pt x="28742" y="221492"/>
                  </a:lnTo>
                  <a:lnTo>
                    <a:pt x="33199" y="212949"/>
                  </a:lnTo>
                  <a:lnTo>
                    <a:pt x="50630" y="200337"/>
                  </a:lnTo>
                  <a:lnTo>
                    <a:pt x="73975" y="192002"/>
                  </a:lnTo>
                  <a:lnTo>
                    <a:pt x="112256" y="188479"/>
                  </a:lnTo>
                  <a:lnTo>
                    <a:pt x="167987" y="200248"/>
                  </a:lnTo>
                  <a:lnTo>
                    <a:pt x="189305" y="200541"/>
                  </a:lnTo>
                  <a:lnTo>
                    <a:pt x="242155" y="185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18870" y="3632331"/>
              <a:ext cx="104612" cy="115642"/>
            </a:xfrm>
            <a:custGeom>
              <a:avLst/>
              <a:gdLst/>
              <a:ahLst/>
              <a:cxnLst/>
              <a:rect l="0" t="0" r="0" b="0"/>
              <a:pathLst>
                <a:path w="104612" h="115642">
                  <a:moveTo>
                    <a:pt x="65855" y="21057"/>
                  </a:moveTo>
                  <a:lnTo>
                    <a:pt x="49087" y="15468"/>
                  </a:lnTo>
                  <a:lnTo>
                    <a:pt x="31497" y="18963"/>
                  </a:lnTo>
                  <a:lnTo>
                    <a:pt x="21892" y="23171"/>
                  </a:lnTo>
                  <a:lnTo>
                    <a:pt x="8102" y="37204"/>
                  </a:lnTo>
                  <a:lnTo>
                    <a:pt x="2786" y="45860"/>
                  </a:lnTo>
                  <a:lnTo>
                    <a:pt x="0" y="67955"/>
                  </a:lnTo>
                  <a:lnTo>
                    <a:pt x="3831" y="91034"/>
                  </a:lnTo>
                  <a:lnTo>
                    <a:pt x="13332" y="109090"/>
                  </a:lnTo>
                  <a:lnTo>
                    <a:pt x="21481" y="113671"/>
                  </a:lnTo>
                  <a:lnTo>
                    <a:pt x="43014" y="115641"/>
                  </a:lnTo>
                  <a:lnTo>
                    <a:pt x="65062" y="109498"/>
                  </a:lnTo>
                  <a:lnTo>
                    <a:pt x="75855" y="104584"/>
                  </a:lnTo>
                  <a:lnTo>
                    <a:pt x="90966" y="89766"/>
                  </a:lnTo>
                  <a:lnTo>
                    <a:pt x="96634" y="80901"/>
                  </a:lnTo>
                  <a:lnTo>
                    <a:pt x="104611" y="46068"/>
                  </a:lnTo>
                  <a:lnTo>
                    <a:pt x="100237" y="25934"/>
                  </a:lnTo>
                  <a:lnTo>
                    <a:pt x="869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16310" y="3600746"/>
              <a:ext cx="136872" cy="526426"/>
            </a:xfrm>
            <a:custGeom>
              <a:avLst/>
              <a:gdLst/>
              <a:ahLst/>
              <a:cxnLst/>
              <a:rect l="0" t="0" r="0" b="0"/>
              <a:pathLst>
                <a:path w="136872" h="526426">
                  <a:moveTo>
                    <a:pt x="136871" y="0"/>
                  </a:moveTo>
                  <a:lnTo>
                    <a:pt x="116628" y="58617"/>
                  </a:lnTo>
                  <a:lnTo>
                    <a:pt x="95326" y="118333"/>
                  </a:lnTo>
                  <a:lnTo>
                    <a:pt x="80831" y="178052"/>
                  </a:lnTo>
                  <a:lnTo>
                    <a:pt x="66703" y="238938"/>
                  </a:lnTo>
                  <a:lnTo>
                    <a:pt x="56159" y="288905"/>
                  </a:lnTo>
                  <a:lnTo>
                    <a:pt x="45626" y="339585"/>
                  </a:lnTo>
                  <a:lnTo>
                    <a:pt x="31586" y="399224"/>
                  </a:lnTo>
                  <a:lnTo>
                    <a:pt x="14039" y="461754"/>
                  </a:lnTo>
                  <a:lnTo>
                    <a:pt x="3120" y="50195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97204" y="4064000"/>
              <a:ext cx="114764" cy="105524"/>
            </a:xfrm>
            <a:custGeom>
              <a:avLst/>
              <a:gdLst/>
              <a:ahLst/>
              <a:cxnLst/>
              <a:rect l="0" t="0" r="0" b="0"/>
              <a:pathLst>
                <a:path w="114764" h="105524">
                  <a:moveTo>
                    <a:pt x="55977" y="0"/>
                  </a:moveTo>
                  <a:lnTo>
                    <a:pt x="31930" y="9575"/>
                  </a:lnTo>
                  <a:lnTo>
                    <a:pt x="17604" y="20243"/>
                  </a:lnTo>
                  <a:lnTo>
                    <a:pt x="1973" y="44992"/>
                  </a:lnTo>
                  <a:lnTo>
                    <a:pt x="0" y="64450"/>
                  </a:lnTo>
                  <a:lnTo>
                    <a:pt x="4192" y="83627"/>
                  </a:lnTo>
                  <a:lnTo>
                    <a:pt x="13854" y="99948"/>
                  </a:lnTo>
                  <a:lnTo>
                    <a:pt x="22046" y="104066"/>
                  </a:lnTo>
                  <a:lnTo>
                    <a:pt x="43626" y="105523"/>
                  </a:lnTo>
                  <a:lnTo>
                    <a:pt x="76494" y="99766"/>
                  </a:lnTo>
                  <a:lnTo>
                    <a:pt x="94731" y="87624"/>
                  </a:lnTo>
                  <a:lnTo>
                    <a:pt x="102870" y="79473"/>
                  </a:lnTo>
                  <a:lnTo>
                    <a:pt x="111913" y="57938"/>
                  </a:lnTo>
                  <a:lnTo>
                    <a:pt x="114763" y="36279"/>
                  </a:lnTo>
                  <a:lnTo>
                    <a:pt x="10861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84849" y="3790259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95378" y="388501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144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579689" y="3548103"/>
            <a:ext cx="1284477" cy="505369"/>
            <a:chOff x="3579689" y="3548103"/>
            <a:chExt cx="1284477" cy="505369"/>
          </a:xfrm>
        </p:grpSpPr>
        <p:sp>
          <p:nvSpPr>
            <p:cNvPr id="73" name="Freeform 72"/>
            <p:cNvSpPr/>
            <p:nvPr/>
          </p:nvSpPr>
          <p:spPr>
            <a:xfrm>
              <a:off x="3579689" y="3551718"/>
              <a:ext cx="299347" cy="501754"/>
            </a:xfrm>
            <a:custGeom>
              <a:avLst/>
              <a:gdLst/>
              <a:ahLst/>
              <a:cxnLst/>
              <a:rect l="0" t="0" r="0" b="0"/>
              <a:pathLst>
                <a:path w="299347" h="501754">
                  <a:moveTo>
                    <a:pt x="0" y="38499"/>
                  </a:moveTo>
                  <a:lnTo>
                    <a:pt x="63450" y="21711"/>
                  </a:lnTo>
                  <a:lnTo>
                    <a:pt x="121544" y="15166"/>
                  </a:lnTo>
                  <a:lnTo>
                    <a:pt x="173097" y="8544"/>
                  </a:lnTo>
                  <a:lnTo>
                    <a:pt x="228341" y="0"/>
                  </a:lnTo>
                  <a:lnTo>
                    <a:pt x="281194" y="219"/>
                  </a:lnTo>
                  <a:lnTo>
                    <a:pt x="292747" y="2451"/>
                  </a:lnTo>
                  <a:lnTo>
                    <a:pt x="298110" y="6278"/>
                  </a:lnTo>
                  <a:lnTo>
                    <a:pt x="299346" y="11169"/>
                  </a:lnTo>
                  <a:lnTo>
                    <a:pt x="280625" y="60854"/>
                  </a:lnTo>
                  <a:lnTo>
                    <a:pt x="248694" y="120775"/>
                  </a:lnTo>
                  <a:lnTo>
                    <a:pt x="217884" y="175677"/>
                  </a:lnTo>
                  <a:lnTo>
                    <a:pt x="178349" y="237172"/>
                  </a:lnTo>
                  <a:lnTo>
                    <a:pt x="147211" y="288308"/>
                  </a:lnTo>
                  <a:lnTo>
                    <a:pt x="106418" y="349583"/>
                  </a:lnTo>
                  <a:lnTo>
                    <a:pt x="74616" y="403628"/>
                  </a:lnTo>
                  <a:lnTo>
                    <a:pt x="34786" y="461539"/>
                  </a:lnTo>
                  <a:lnTo>
                    <a:pt x="21057" y="501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00787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11448" y="3548103"/>
              <a:ext cx="297585" cy="498770"/>
            </a:xfrm>
            <a:custGeom>
              <a:avLst/>
              <a:gdLst/>
              <a:ahLst/>
              <a:cxnLst/>
              <a:rect l="0" t="0" r="0" b="0"/>
              <a:pathLst>
                <a:path w="297585" h="498770">
                  <a:moveTo>
                    <a:pt x="221007" y="0"/>
                  </a:moveTo>
                  <a:lnTo>
                    <a:pt x="209829" y="11179"/>
                  </a:lnTo>
                  <a:lnTo>
                    <a:pt x="147790" y="34844"/>
                  </a:lnTo>
                  <a:lnTo>
                    <a:pt x="110277" y="39960"/>
                  </a:lnTo>
                  <a:lnTo>
                    <a:pt x="56848" y="35623"/>
                  </a:lnTo>
                  <a:lnTo>
                    <a:pt x="33404" y="38449"/>
                  </a:lnTo>
                  <a:lnTo>
                    <a:pt x="24579" y="43180"/>
                  </a:lnTo>
                  <a:lnTo>
                    <a:pt x="11654" y="57796"/>
                  </a:lnTo>
                  <a:lnTo>
                    <a:pt x="5129" y="79110"/>
                  </a:lnTo>
                  <a:lnTo>
                    <a:pt x="940" y="130920"/>
                  </a:lnTo>
                  <a:lnTo>
                    <a:pt x="113" y="186215"/>
                  </a:lnTo>
                  <a:lnTo>
                    <a:pt x="0" y="214173"/>
                  </a:lnTo>
                  <a:lnTo>
                    <a:pt x="3479" y="222331"/>
                  </a:lnTo>
                  <a:lnTo>
                    <a:pt x="9308" y="226600"/>
                  </a:lnTo>
                  <a:lnTo>
                    <a:pt x="16704" y="228276"/>
                  </a:lnTo>
                  <a:lnTo>
                    <a:pt x="23974" y="227053"/>
                  </a:lnTo>
                  <a:lnTo>
                    <a:pt x="76121" y="205090"/>
                  </a:lnTo>
                  <a:lnTo>
                    <a:pt x="112828" y="202707"/>
                  </a:lnTo>
                  <a:lnTo>
                    <a:pt x="167984" y="214893"/>
                  </a:lnTo>
                  <a:lnTo>
                    <a:pt x="209234" y="229448"/>
                  </a:lnTo>
                  <a:lnTo>
                    <a:pt x="269955" y="280949"/>
                  </a:lnTo>
                  <a:lnTo>
                    <a:pt x="289775" y="317279"/>
                  </a:lnTo>
                  <a:lnTo>
                    <a:pt x="297584" y="337545"/>
                  </a:lnTo>
                  <a:lnTo>
                    <a:pt x="297380" y="374274"/>
                  </a:lnTo>
                  <a:lnTo>
                    <a:pt x="285660" y="420202"/>
                  </a:lnTo>
                  <a:lnTo>
                    <a:pt x="267330" y="451278"/>
                  </a:lnTo>
                  <a:lnTo>
                    <a:pt x="240192" y="474654"/>
                  </a:lnTo>
                  <a:lnTo>
                    <a:pt x="189175" y="497539"/>
                  </a:lnTo>
                  <a:lnTo>
                    <a:pt x="168255" y="498769"/>
                  </a:lnTo>
                  <a:lnTo>
                    <a:pt x="116878" y="486952"/>
                  </a:lnTo>
                  <a:lnTo>
                    <a:pt x="84137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69409" y="365338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69409" y="3763612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3209457" y="4092820"/>
            <a:ext cx="580803" cy="126401"/>
          </a:xfrm>
          <a:custGeom>
            <a:avLst/>
            <a:gdLst/>
            <a:ahLst/>
            <a:cxnLst/>
            <a:rect l="0" t="0" r="0" b="0"/>
            <a:pathLst>
              <a:path w="580803" h="126401">
                <a:moveTo>
                  <a:pt x="580802" y="2765"/>
                </a:moveTo>
                <a:lnTo>
                  <a:pt x="571226" y="26812"/>
                </a:lnTo>
                <a:lnTo>
                  <a:pt x="520904" y="83463"/>
                </a:lnTo>
                <a:lnTo>
                  <a:pt x="484612" y="103151"/>
                </a:lnTo>
                <a:lnTo>
                  <a:pt x="452865" y="113487"/>
                </a:lnTo>
                <a:lnTo>
                  <a:pt x="415513" y="115900"/>
                </a:lnTo>
                <a:lnTo>
                  <a:pt x="392696" y="112319"/>
                </a:lnTo>
                <a:lnTo>
                  <a:pt x="373977" y="103708"/>
                </a:lnTo>
                <a:lnTo>
                  <a:pt x="312253" y="58663"/>
                </a:lnTo>
                <a:lnTo>
                  <a:pt x="295601" y="32196"/>
                </a:lnTo>
                <a:lnTo>
                  <a:pt x="283258" y="2127"/>
                </a:lnTo>
                <a:lnTo>
                  <a:pt x="279494" y="0"/>
                </a:lnTo>
                <a:lnTo>
                  <a:pt x="275815" y="3261"/>
                </a:lnTo>
                <a:lnTo>
                  <a:pt x="242995" y="53256"/>
                </a:lnTo>
                <a:lnTo>
                  <a:pt x="194704" y="104415"/>
                </a:lnTo>
                <a:lnTo>
                  <a:pt x="168095" y="119971"/>
                </a:lnTo>
                <a:lnTo>
                  <a:pt x="132395" y="126400"/>
                </a:lnTo>
                <a:lnTo>
                  <a:pt x="97770" y="122716"/>
                </a:lnTo>
                <a:lnTo>
                  <a:pt x="65284" y="108626"/>
                </a:lnTo>
                <a:lnTo>
                  <a:pt x="39022" y="89634"/>
                </a:lnTo>
                <a:lnTo>
                  <a:pt x="3973" y="39247"/>
                </a:lnTo>
                <a:lnTo>
                  <a:pt x="887" y="32936"/>
                </a:lnTo>
                <a:lnTo>
                  <a:pt x="0" y="27558"/>
                </a:lnTo>
                <a:lnTo>
                  <a:pt x="1734" y="1329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5107928" y="3548103"/>
            <a:ext cx="1911115" cy="551715"/>
            <a:chOff x="5107928" y="3548103"/>
            <a:chExt cx="1911115" cy="551715"/>
          </a:xfrm>
        </p:grpSpPr>
        <p:sp>
          <p:nvSpPr>
            <p:cNvPr id="80" name="Freeform 79"/>
            <p:cNvSpPr/>
            <p:nvPr/>
          </p:nvSpPr>
          <p:spPr>
            <a:xfrm>
              <a:off x="5107928" y="3548103"/>
              <a:ext cx="384757" cy="479233"/>
            </a:xfrm>
            <a:custGeom>
              <a:avLst/>
              <a:gdLst/>
              <a:ahLst/>
              <a:cxnLst/>
              <a:rect l="0" t="0" r="0" b="0"/>
              <a:pathLst>
                <a:path w="384757" h="479233">
                  <a:moveTo>
                    <a:pt x="124735" y="0"/>
                  </a:moveTo>
                  <a:lnTo>
                    <a:pt x="73200" y="53875"/>
                  </a:lnTo>
                  <a:lnTo>
                    <a:pt x="43560" y="117092"/>
                  </a:lnTo>
                  <a:lnTo>
                    <a:pt x="21786" y="172521"/>
                  </a:lnTo>
                  <a:lnTo>
                    <a:pt x="5873" y="233860"/>
                  </a:lnTo>
                  <a:lnTo>
                    <a:pt x="609" y="282462"/>
                  </a:lnTo>
                  <a:lnTo>
                    <a:pt x="0" y="342881"/>
                  </a:lnTo>
                  <a:lnTo>
                    <a:pt x="9932" y="396756"/>
                  </a:lnTo>
                  <a:lnTo>
                    <a:pt x="17559" y="418492"/>
                  </a:lnTo>
                  <a:lnTo>
                    <a:pt x="53791" y="464523"/>
                  </a:lnTo>
                  <a:lnTo>
                    <a:pt x="76436" y="475516"/>
                  </a:lnTo>
                  <a:lnTo>
                    <a:pt x="102099" y="479232"/>
                  </a:lnTo>
                  <a:lnTo>
                    <a:pt x="156702" y="472087"/>
                  </a:lnTo>
                  <a:lnTo>
                    <a:pt x="195428" y="459632"/>
                  </a:lnTo>
                  <a:lnTo>
                    <a:pt x="250681" y="426512"/>
                  </a:lnTo>
                  <a:lnTo>
                    <a:pt x="311873" y="368045"/>
                  </a:lnTo>
                  <a:lnTo>
                    <a:pt x="348735" y="312522"/>
                  </a:lnTo>
                  <a:lnTo>
                    <a:pt x="373548" y="251222"/>
                  </a:lnTo>
                  <a:lnTo>
                    <a:pt x="384756" y="199060"/>
                  </a:lnTo>
                  <a:lnTo>
                    <a:pt x="383882" y="157637"/>
                  </a:lnTo>
                  <a:lnTo>
                    <a:pt x="377952" y="130892"/>
                  </a:lnTo>
                  <a:lnTo>
                    <a:pt x="348489" y="74299"/>
                  </a:lnTo>
                  <a:lnTo>
                    <a:pt x="312693" y="40110"/>
                  </a:lnTo>
                  <a:lnTo>
                    <a:pt x="271826" y="13945"/>
                  </a:lnTo>
                  <a:lnTo>
                    <a:pt x="248601" y="6198"/>
                  </a:lnTo>
                  <a:lnTo>
                    <a:pt x="192269" y="1224"/>
                  </a:lnTo>
                  <a:lnTo>
                    <a:pt x="1563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48518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29730" y="3590217"/>
              <a:ext cx="401091" cy="414217"/>
            </a:xfrm>
            <a:custGeom>
              <a:avLst/>
              <a:gdLst/>
              <a:ahLst/>
              <a:cxnLst/>
              <a:rect l="0" t="0" r="0" b="0"/>
              <a:pathLst>
                <a:path w="401091" h="414217">
                  <a:moveTo>
                    <a:pt x="197814" y="0"/>
                  </a:moveTo>
                  <a:lnTo>
                    <a:pt x="155122" y="3120"/>
                  </a:lnTo>
                  <a:lnTo>
                    <a:pt x="135556" y="9576"/>
                  </a:lnTo>
                  <a:lnTo>
                    <a:pt x="82172" y="47326"/>
                  </a:lnTo>
                  <a:lnTo>
                    <a:pt x="59694" y="75244"/>
                  </a:lnTo>
                  <a:lnTo>
                    <a:pt x="31548" y="132135"/>
                  </a:lnTo>
                  <a:lnTo>
                    <a:pt x="9051" y="192009"/>
                  </a:lnTo>
                  <a:lnTo>
                    <a:pt x="0" y="246158"/>
                  </a:lnTo>
                  <a:lnTo>
                    <a:pt x="6618" y="303084"/>
                  </a:lnTo>
                  <a:lnTo>
                    <a:pt x="22310" y="363202"/>
                  </a:lnTo>
                  <a:lnTo>
                    <a:pt x="28169" y="375496"/>
                  </a:lnTo>
                  <a:lnTo>
                    <a:pt x="44037" y="392275"/>
                  </a:lnTo>
                  <a:lnTo>
                    <a:pt x="82821" y="412579"/>
                  </a:lnTo>
                  <a:lnTo>
                    <a:pt x="106542" y="414216"/>
                  </a:lnTo>
                  <a:lnTo>
                    <a:pt x="159898" y="411324"/>
                  </a:lnTo>
                  <a:lnTo>
                    <a:pt x="218037" y="399252"/>
                  </a:lnTo>
                  <a:lnTo>
                    <a:pt x="271403" y="381256"/>
                  </a:lnTo>
                  <a:lnTo>
                    <a:pt x="329730" y="344730"/>
                  </a:lnTo>
                  <a:lnTo>
                    <a:pt x="359213" y="315052"/>
                  </a:lnTo>
                  <a:lnTo>
                    <a:pt x="385935" y="263107"/>
                  </a:lnTo>
                  <a:lnTo>
                    <a:pt x="401090" y="221078"/>
                  </a:lnTo>
                  <a:lnTo>
                    <a:pt x="400634" y="178329"/>
                  </a:lnTo>
                  <a:lnTo>
                    <a:pt x="388829" y="128292"/>
                  </a:lnTo>
                  <a:lnTo>
                    <a:pt x="370484" y="95335"/>
                  </a:lnTo>
                  <a:lnTo>
                    <a:pt x="311062" y="32544"/>
                  </a:lnTo>
                  <a:lnTo>
                    <a:pt x="290261" y="19144"/>
                  </a:lnTo>
                  <a:lnTo>
                    <a:pt x="239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32870" y="3585100"/>
              <a:ext cx="313502" cy="394673"/>
            </a:xfrm>
            <a:custGeom>
              <a:avLst/>
              <a:gdLst/>
              <a:ahLst/>
              <a:cxnLst/>
              <a:rect l="0" t="0" r="0" b="0"/>
              <a:pathLst>
                <a:path w="313502" h="394673">
                  <a:moveTo>
                    <a:pt x="0" y="26174"/>
                  </a:moveTo>
                  <a:lnTo>
                    <a:pt x="16768" y="31764"/>
                  </a:lnTo>
                  <a:lnTo>
                    <a:pt x="34359" y="31388"/>
                  </a:lnTo>
                  <a:lnTo>
                    <a:pt x="92999" y="26861"/>
                  </a:lnTo>
                  <a:lnTo>
                    <a:pt x="156079" y="20676"/>
                  </a:lnTo>
                  <a:lnTo>
                    <a:pt x="218660" y="13189"/>
                  </a:lnTo>
                  <a:lnTo>
                    <a:pt x="280656" y="5010"/>
                  </a:lnTo>
                  <a:lnTo>
                    <a:pt x="303720" y="0"/>
                  </a:lnTo>
                  <a:lnTo>
                    <a:pt x="310105" y="1706"/>
                  </a:lnTo>
                  <a:lnTo>
                    <a:pt x="313191" y="6353"/>
                  </a:lnTo>
                  <a:lnTo>
                    <a:pt x="313501" y="20874"/>
                  </a:lnTo>
                  <a:lnTo>
                    <a:pt x="301049" y="61912"/>
                  </a:lnTo>
                  <a:lnTo>
                    <a:pt x="276406" y="114732"/>
                  </a:lnTo>
                  <a:lnTo>
                    <a:pt x="249007" y="170226"/>
                  </a:lnTo>
                  <a:lnTo>
                    <a:pt x="224185" y="226247"/>
                  </a:lnTo>
                  <a:lnTo>
                    <a:pt x="196722" y="289174"/>
                  </a:lnTo>
                  <a:lnTo>
                    <a:pt x="170373" y="350912"/>
                  </a:lnTo>
                  <a:lnTo>
                    <a:pt x="157928" y="394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54010" y="3558632"/>
              <a:ext cx="365033" cy="541186"/>
            </a:xfrm>
            <a:custGeom>
              <a:avLst/>
              <a:gdLst/>
              <a:ahLst/>
              <a:cxnLst/>
              <a:rect l="0" t="0" r="0" b="0"/>
              <a:pathLst>
                <a:path w="365033" h="541186">
                  <a:moveTo>
                    <a:pt x="221099" y="0"/>
                  </a:moveTo>
                  <a:lnTo>
                    <a:pt x="183621" y="8333"/>
                  </a:lnTo>
                  <a:lnTo>
                    <a:pt x="132197" y="10095"/>
                  </a:lnTo>
                  <a:lnTo>
                    <a:pt x="74471" y="5257"/>
                  </a:lnTo>
                  <a:lnTo>
                    <a:pt x="54155" y="10526"/>
                  </a:lnTo>
                  <a:lnTo>
                    <a:pt x="37327" y="20666"/>
                  </a:lnTo>
                  <a:lnTo>
                    <a:pt x="33074" y="28985"/>
                  </a:lnTo>
                  <a:lnTo>
                    <a:pt x="31550" y="89243"/>
                  </a:lnTo>
                  <a:lnTo>
                    <a:pt x="39914" y="149792"/>
                  </a:lnTo>
                  <a:lnTo>
                    <a:pt x="41679" y="204023"/>
                  </a:lnTo>
                  <a:lnTo>
                    <a:pt x="44164" y="210885"/>
                  </a:lnTo>
                  <a:lnTo>
                    <a:pt x="48160" y="213119"/>
                  </a:lnTo>
                  <a:lnTo>
                    <a:pt x="53164" y="212269"/>
                  </a:lnTo>
                  <a:lnTo>
                    <a:pt x="106907" y="183158"/>
                  </a:lnTo>
                  <a:lnTo>
                    <a:pt x="138521" y="173332"/>
                  </a:lnTo>
                  <a:lnTo>
                    <a:pt x="177004" y="171070"/>
                  </a:lnTo>
                  <a:lnTo>
                    <a:pt x="218042" y="178459"/>
                  </a:lnTo>
                  <a:lnTo>
                    <a:pt x="257498" y="194946"/>
                  </a:lnTo>
                  <a:lnTo>
                    <a:pt x="306192" y="228370"/>
                  </a:lnTo>
                  <a:lnTo>
                    <a:pt x="331579" y="260428"/>
                  </a:lnTo>
                  <a:lnTo>
                    <a:pt x="356805" y="315488"/>
                  </a:lnTo>
                  <a:lnTo>
                    <a:pt x="365032" y="350451"/>
                  </a:lnTo>
                  <a:lnTo>
                    <a:pt x="364351" y="387327"/>
                  </a:lnTo>
                  <a:lnTo>
                    <a:pt x="358466" y="409621"/>
                  </a:lnTo>
                  <a:lnTo>
                    <a:pt x="329034" y="463124"/>
                  </a:lnTo>
                  <a:lnTo>
                    <a:pt x="297403" y="489212"/>
                  </a:lnTo>
                  <a:lnTo>
                    <a:pt x="244793" y="517818"/>
                  </a:lnTo>
                  <a:lnTo>
                    <a:pt x="189341" y="535946"/>
                  </a:lnTo>
                  <a:lnTo>
                    <a:pt x="161360" y="541185"/>
                  </a:lnTo>
                  <a:lnTo>
                    <a:pt x="105270" y="535016"/>
                  </a:lnTo>
                  <a:lnTo>
                    <a:pt x="49130" y="51694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19018" y="122329"/>
            <a:ext cx="4218765" cy="467267"/>
            <a:chOff x="319018" y="122329"/>
            <a:chExt cx="4218765" cy="467267"/>
          </a:xfrm>
        </p:grpSpPr>
        <p:sp>
          <p:nvSpPr>
            <p:cNvPr id="2" name="Freeform 1"/>
            <p:cNvSpPr/>
            <p:nvPr/>
          </p:nvSpPr>
          <p:spPr>
            <a:xfrm>
              <a:off x="319018" y="122329"/>
              <a:ext cx="291635" cy="455309"/>
            </a:xfrm>
            <a:custGeom>
              <a:avLst/>
              <a:gdLst/>
              <a:ahLst/>
              <a:cxnLst/>
              <a:rect l="0" t="0" r="0" b="0"/>
              <a:pathLst>
                <a:path w="291635" h="455309">
                  <a:moveTo>
                    <a:pt x="270577" y="88240"/>
                  </a:moveTo>
                  <a:lnTo>
                    <a:pt x="241269" y="49867"/>
                  </a:lnTo>
                  <a:lnTo>
                    <a:pt x="205777" y="22775"/>
                  </a:lnTo>
                  <a:lnTo>
                    <a:pt x="148960" y="1125"/>
                  </a:lnTo>
                  <a:lnTo>
                    <a:pt x="125278" y="0"/>
                  </a:lnTo>
                  <a:lnTo>
                    <a:pt x="104225" y="4569"/>
                  </a:lnTo>
                  <a:lnTo>
                    <a:pt x="58667" y="33086"/>
                  </a:lnTo>
                  <a:lnTo>
                    <a:pt x="44594" y="49689"/>
                  </a:lnTo>
                  <a:lnTo>
                    <a:pt x="26027" y="94533"/>
                  </a:lnTo>
                  <a:lnTo>
                    <a:pt x="11095" y="149622"/>
                  </a:lnTo>
                  <a:lnTo>
                    <a:pt x="0" y="212496"/>
                  </a:lnTo>
                  <a:lnTo>
                    <a:pt x="893" y="252959"/>
                  </a:lnTo>
                  <a:lnTo>
                    <a:pt x="11676" y="303661"/>
                  </a:lnTo>
                  <a:lnTo>
                    <a:pt x="33476" y="357567"/>
                  </a:lnTo>
                  <a:lnTo>
                    <a:pt x="72819" y="414043"/>
                  </a:lnTo>
                  <a:lnTo>
                    <a:pt x="102798" y="440448"/>
                  </a:lnTo>
                  <a:lnTo>
                    <a:pt x="129718" y="449498"/>
                  </a:lnTo>
                  <a:lnTo>
                    <a:pt x="189071" y="455308"/>
                  </a:lnTo>
                  <a:lnTo>
                    <a:pt x="211346" y="449863"/>
                  </a:lnTo>
                  <a:lnTo>
                    <a:pt x="259398" y="426803"/>
                  </a:lnTo>
                  <a:lnTo>
                    <a:pt x="291634" y="393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9184" y="413538"/>
              <a:ext cx="167000" cy="157644"/>
            </a:xfrm>
            <a:custGeom>
              <a:avLst/>
              <a:gdLst/>
              <a:ahLst/>
              <a:cxnLst/>
              <a:rect l="0" t="0" r="0" b="0"/>
              <a:pathLst>
                <a:path w="167000" h="157644">
                  <a:moveTo>
                    <a:pt x="118867" y="18130"/>
                  </a:moveTo>
                  <a:lnTo>
                    <a:pt x="107689" y="6951"/>
                  </a:lnTo>
                  <a:lnTo>
                    <a:pt x="89723" y="1463"/>
                  </a:lnTo>
                  <a:lnTo>
                    <a:pt x="78381" y="0"/>
                  </a:lnTo>
                  <a:lnTo>
                    <a:pt x="59539" y="4613"/>
                  </a:lnTo>
                  <a:lnTo>
                    <a:pt x="28379" y="26638"/>
                  </a:lnTo>
                  <a:lnTo>
                    <a:pt x="12377" y="52236"/>
                  </a:lnTo>
                  <a:lnTo>
                    <a:pt x="227" y="82048"/>
                  </a:lnTo>
                  <a:lnTo>
                    <a:pt x="0" y="91158"/>
                  </a:lnTo>
                  <a:lnTo>
                    <a:pt x="5986" y="107519"/>
                  </a:lnTo>
                  <a:lnTo>
                    <a:pt x="22510" y="135472"/>
                  </a:lnTo>
                  <a:lnTo>
                    <a:pt x="38607" y="149441"/>
                  </a:lnTo>
                  <a:lnTo>
                    <a:pt x="47813" y="154804"/>
                  </a:lnTo>
                  <a:lnTo>
                    <a:pt x="73640" y="157643"/>
                  </a:lnTo>
                  <a:lnTo>
                    <a:pt x="102276" y="153835"/>
                  </a:lnTo>
                  <a:lnTo>
                    <a:pt x="136958" y="138537"/>
                  </a:lnTo>
                  <a:lnTo>
                    <a:pt x="154594" y="125847"/>
                  </a:lnTo>
                  <a:lnTo>
                    <a:pt x="163992" y="106168"/>
                  </a:lnTo>
                  <a:lnTo>
                    <a:pt x="166999" y="82994"/>
                  </a:lnTo>
                  <a:lnTo>
                    <a:pt x="164436" y="60997"/>
                  </a:lnTo>
                  <a:lnTo>
                    <a:pt x="156277" y="42641"/>
                  </a:lnTo>
                  <a:lnTo>
                    <a:pt x="144853" y="27854"/>
                  </a:lnTo>
                  <a:lnTo>
                    <a:pt x="118867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397095"/>
              <a:ext cx="147400" cy="171444"/>
            </a:xfrm>
            <a:custGeom>
              <a:avLst/>
              <a:gdLst/>
              <a:ahLst/>
              <a:cxnLst/>
              <a:rect l="0" t="0" r="0" b="0"/>
              <a:pathLst>
                <a:path w="147400" h="171444">
                  <a:moveTo>
                    <a:pt x="0" y="34573"/>
                  </a:moveTo>
                  <a:lnTo>
                    <a:pt x="24024" y="89618"/>
                  </a:lnTo>
                  <a:lnTo>
                    <a:pt x="36987" y="153028"/>
                  </a:lnTo>
                  <a:lnTo>
                    <a:pt x="36356" y="152148"/>
                  </a:lnTo>
                  <a:lnTo>
                    <a:pt x="24978" y="115090"/>
                  </a:lnTo>
                  <a:lnTo>
                    <a:pt x="23388" y="79227"/>
                  </a:lnTo>
                  <a:lnTo>
                    <a:pt x="35864" y="18790"/>
                  </a:lnTo>
                  <a:lnTo>
                    <a:pt x="42627" y="10013"/>
                  </a:lnTo>
                  <a:lnTo>
                    <a:pt x="62619" y="261"/>
                  </a:lnTo>
                  <a:lnTo>
                    <a:pt x="72161" y="0"/>
                  </a:lnTo>
                  <a:lnTo>
                    <a:pt x="89004" y="5949"/>
                  </a:lnTo>
                  <a:lnTo>
                    <a:pt x="111639" y="22452"/>
                  </a:lnTo>
                  <a:lnTo>
                    <a:pt x="127575" y="47749"/>
                  </a:lnTo>
                  <a:lnTo>
                    <a:pt x="142270" y="88908"/>
                  </a:lnTo>
                  <a:lnTo>
                    <a:pt x="146386" y="137766"/>
                  </a:lnTo>
                  <a:lnTo>
                    <a:pt x="147399" y="171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389554"/>
              <a:ext cx="115814" cy="173863"/>
            </a:xfrm>
            <a:custGeom>
              <a:avLst/>
              <a:gdLst/>
              <a:ahLst/>
              <a:cxnLst/>
              <a:rect l="0" t="0" r="0" b="0"/>
              <a:pathLst>
                <a:path w="115814" h="173863">
                  <a:moveTo>
                    <a:pt x="0" y="10528"/>
                  </a:moveTo>
                  <a:lnTo>
                    <a:pt x="20243" y="69145"/>
                  </a:lnTo>
                  <a:lnTo>
                    <a:pt x="44664" y="125742"/>
                  </a:lnTo>
                  <a:lnTo>
                    <a:pt x="65104" y="168337"/>
                  </a:lnTo>
                  <a:lnTo>
                    <a:pt x="70309" y="173056"/>
                  </a:lnTo>
                  <a:lnTo>
                    <a:pt x="76118" y="173862"/>
                  </a:lnTo>
                  <a:lnTo>
                    <a:pt x="82331" y="172060"/>
                  </a:lnTo>
                  <a:lnTo>
                    <a:pt x="87643" y="166179"/>
                  </a:lnTo>
                  <a:lnTo>
                    <a:pt x="96664" y="147167"/>
                  </a:lnTo>
                  <a:lnTo>
                    <a:pt x="104752" y="90768"/>
                  </a:lnTo>
                  <a:lnTo>
                    <a:pt x="113282" y="4028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6658" y="371941"/>
              <a:ext cx="122894" cy="179529"/>
            </a:xfrm>
            <a:custGeom>
              <a:avLst/>
              <a:gdLst/>
              <a:ahLst/>
              <a:cxnLst/>
              <a:rect l="0" t="0" r="0" b="0"/>
              <a:pathLst>
                <a:path w="122894" h="179529">
                  <a:moveTo>
                    <a:pt x="24119" y="59727"/>
                  </a:moveTo>
                  <a:lnTo>
                    <a:pt x="61597" y="68060"/>
                  </a:lnTo>
                  <a:lnTo>
                    <a:pt x="85229" y="66940"/>
                  </a:lnTo>
                  <a:lnTo>
                    <a:pt x="107431" y="58643"/>
                  </a:lnTo>
                  <a:lnTo>
                    <a:pt x="114755" y="50816"/>
                  </a:lnTo>
                  <a:lnTo>
                    <a:pt x="122893" y="29640"/>
                  </a:lnTo>
                  <a:lnTo>
                    <a:pt x="121554" y="20952"/>
                  </a:lnTo>
                  <a:lnTo>
                    <a:pt x="117151" y="13990"/>
                  </a:lnTo>
                  <a:lnTo>
                    <a:pt x="110707" y="8178"/>
                  </a:lnTo>
                  <a:lnTo>
                    <a:pt x="91068" y="1721"/>
                  </a:lnTo>
                  <a:lnTo>
                    <a:pt x="79280" y="0"/>
                  </a:lnTo>
                  <a:lnTo>
                    <a:pt x="56824" y="4326"/>
                  </a:lnTo>
                  <a:lnTo>
                    <a:pt x="36315" y="15217"/>
                  </a:lnTo>
                  <a:lnTo>
                    <a:pt x="19401" y="31756"/>
                  </a:lnTo>
                  <a:lnTo>
                    <a:pt x="2314" y="66387"/>
                  </a:lnTo>
                  <a:lnTo>
                    <a:pt x="0" y="89593"/>
                  </a:lnTo>
                  <a:lnTo>
                    <a:pt x="4040" y="110435"/>
                  </a:lnTo>
                  <a:lnTo>
                    <a:pt x="19469" y="135323"/>
                  </a:lnTo>
                  <a:lnTo>
                    <a:pt x="40029" y="156345"/>
                  </a:lnTo>
                  <a:lnTo>
                    <a:pt x="87998" y="178371"/>
                  </a:lnTo>
                  <a:lnTo>
                    <a:pt x="102423" y="179528"/>
                  </a:lnTo>
                  <a:lnTo>
                    <a:pt x="118875" y="17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9233" y="389554"/>
              <a:ext cx="94757" cy="171753"/>
            </a:xfrm>
            <a:custGeom>
              <a:avLst/>
              <a:gdLst/>
              <a:ahLst/>
              <a:cxnLst/>
              <a:rect l="0" t="0" r="0" b="0"/>
              <a:pathLst>
                <a:path w="94757" h="171753">
                  <a:moveTo>
                    <a:pt x="0" y="73699"/>
                  </a:moveTo>
                  <a:lnTo>
                    <a:pt x="2339" y="113387"/>
                  </a:lnTo>
                  <a:lnTo>
                    <a:pt x="25171" y="171752"/>
                  </a:lnTo>
                  <a:lnTo>
                    <a:pt x="6632" y="114710"/>
                  </a:lnTo>
                  <a:lnTo>
                    <a:pt x="1965" y="78312"/>
                  </a:lnTo>
                  <a:lnTo>
                    <a:pt x="7112" y="54692"/>
                  </a:lnTo>
                  <a:lnTo>
                    <a:pt x="11760" y="43481"/>
                  </a:lnTo>
                  <a:lnTo>
                    <a:pt x="26284" y="27903"/>
                  </a:lnTo>
                  <a:lnTo>
                    <a:pt x="64203" y="837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3208" y="221098"/>
              <a:ext cx="37653" cy="368498"/>
            </a:xfrm>
            <a:custGeom>
              <a:avLst/>
              <a:gdLst/>
              <a:ahLst/>
              <a:cxnLst/>
              <a:rect l="0" t="0" r="0" b="0"/>
              <a:pathLst>
                <a:path w="37653" h="368498">
                  <a:moveTo>
                    <a:pt x="6066" y="0"/>
                  </a:moveTo>
                  <a:lnTo>
                    <a:pt x="0" y="34792"/>
                  </a:lnTo>
                  <a:lnTo>
                    <a:pt x="3749" y="81408"/>
                  </a:lnTo>
                  <a:lnTo>
                    <a:pt x="5380" y="137985"/>
                  </a:lnTo>
                  <a:lnTo>
                    <a:pt x="7033" y="193483"/>
                  </a:lnTo>
                  <a:lnTo>
                    <a:pt x="13242" y="251520"/>
                  </a:lnTo>
                  <a:lnTo>
                    <a:pt x="19052" y="311119"/>
                  </a:lnTo>
                  <a:lnTo>
                    <a:pt x="3765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2932" y="31585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4331" y="11179"/>
                  </a:lnTo>
                  <a:lnTo>
                    <a:pt x="165958" y="18130"/>
                  </a:lnTo>
                  <a:lnTo>
                    <a:pt x="108994" y="20479"/>
                  </a:lnTo>
                  <a:lnTo>
                    <a:pt x="52682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189512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3119" y="208552"/>
                  </a:lnTo>
                  <a:lnTo>
                    <a:pt x="8333" y="259495"/>
                  </a:lnTo>
                  <a:lnTo>
                    <a:pt x="12997" y="307345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7243" y="30532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37761" y="24024"/>
                  </a:lnTo>
                  <a:lnTo>
                    <a:pt x="83711" y="33211"/>
                  </a:lnTo>
                  <a:lnTo>
                    <a:pt x="27974" y="403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5275" y="410611"/>
              <a:ext cx="150443" cy="110548"/>
            </a:xfrm>
            <a:custGeom>
              <a:avLst/>
              <a:gdLst/>
              <a:ahLst/>
              <a:cxnLst/>
              <a:rect l="0" t="0" r="0" b="0"/>
              <a:pathLst>
                <a:path w="150443" h="110548">
                  <a:moveTo>
                    <a:pt x="117295" y="31585"/>
                  </a:moveTo>
                  <a:lnTo>
                    <a:pt x="99314" y="15944"/>
                  </a:lnTo>
                  <a:lnTo>
                    <a:pt x="82397" y="7866"/>
                  </a:lnTo>
                  <a:lnTo>
                    <a:pt x="60060" y="6616"/>
                  </a:lnTo>
                  <a:lnTo>
                    <a:pt x="36875" y="11129"/>
                  </a:lnTo>
                  <a:lnTo>
                    <a:pt x="18772" y="20934"/>
                  </a:lnTo>
                  <a:lnTo>
                    <a:pt x="6046" y="39330"/>
                  </a:lnTo>
                  <a:lnTo>
                    <a:pt x="1015" y="50786"/>
                  </a:lnTo>
                  <a:lnTo>
                    <a:pt x="0" y="60764"/>
                  </a:lnTo>
                  <a:lnTo>
                    <a:pt x="5112" y="78089"/>
                  </a:lnTo>
                  <a:lnTo>
                    <a:pt x="26734" y="100996"/>
                  </a:lnTo>
                  <a:lnTo>
                    <a:pt x="51699" y="109228"/>
                  </a:lnTo>
                  <a:lnTo>
                    <a:pt x="79952" y="110547"/>
                  </a:lnTo>
                  <a:lnTo>
                    <a:pt x="104207" y="103334"/>
                  </a:lnTo>
                  <a:lnTo>
                    <a:pt x="132004" y="86120"/>
                  </a:lnTo>
                  <a:lnTo>
                    <a:pt x="144499" y="69861"/>
                  </a:lnTo>
                  <a:lnTo>
                    <a:pt x="149469" y="60612"/>
                  </a:lnTo>
                  <a:lnTo>
                    <a:pt x="150442" y="50936"/>
                  </a:lnTo>
                  <a:lnTo>
                    <a:pt x="145285" y="30827"/>
                  </a:lnTo>
                  <a:lnTo>
                    <a:pt x="1278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9237" y="324595"/>
              <a:ext cx="203986" cy="178145"/>
            </a:xfrm>
            <a:custGeom>
              <a:avLst/>
              <a:gdLst/>
              <a:ahLst/>
              <a:cxnLst/>
              <a:rect l="0" t="0" r="0" b="0"/>
              <a:pathLst>
                <a:path w="203986" h="178145">
                  <a:moveTo>
                    <a:pt x="130286" y="64959"/>
                  </a:moveTo>
                  <a:lnTo>
                    <a:pt x="120711" y="33677"/>
                  </a:lnTo>
                  <a:lnTo>
                    <a:pt x="110043" y="17520"/>
                  </a:lnTo>
                  <a:lnTo>
                    <a:pt x="94383" y="5661"/>
                  </a:lnTo>
                  <a:lnTo>
                    <a:pt x="85293" y="860"/>
                  </a:lnTo>
                  <a:lnTo>
                    <a:pt x="75724" y="0"/>
                  </a:lnTo>
                  <a:lnTo>
                    <a:pt x="55733" y="5283"/>
                  </a:lnTo>
                  <a:lnTo>
                    <a:pt x="30338" y="21411"/>
                  </a:lnTo>
                  <a:lnTo>
                    <a:pt x="18404" y="37415"/>
                  </a:lnTo>
                  <a:lnTo>
                    <a:pt x="1211" y="81875"/>
                  </a:lnTo>
                  <a:lnTo>
                    <a:pt x="0" y="105232"/>
                  </a:lnTo>
                  <a:lnTo>
                    <a:pt x="8754" y="148823"/>
                  </a:lnTo>
                  <a:lnTo>
                    <a:pt x="23957" y="175076"/>
                  </a:lnTo>
                  <a:lnTo>
                    <a:pt x="31324" y="178144"/>
                  </a:lnTo>
                  <a:lnTo>
                    <a:pt x="39745" y="177851"/>
                  </a:lnTo>
                  <a:lnTo>
                    <a:pt x="48868" y="175315"/>
                  </a:lnTo>
                  <a:lnTo>
                    <a:pt x="78476" y="154979"/>
                  </a:lnTo>
                  <a:lnTo>
                    <a:pt x="92832" y="133434"/>
                  </a:lnTo>
                  <a:lnTo>
                    <a:pt x="111579" y="87064"/>
                  </a:lnTo>
                  <a:lnTo>
                    <a:pt x="115475" y="83205"/>
                  </a:lnTo>
                  <a:lnTo>
                    <a:pt x="119242" y="84142"/>
                  </a:lnTo>
                  <a:lnTo>
                    <a:pt x="179593" y="145827"/>
                  </a:lnTo>
                  <a:lnTo>
                    <a:pt x="190415" y="153543"/>
                  </a:lnTo>
                  <a:lnTo>
                    <a:pt x="203985" y="159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99524" y="162605"/>
              <a:ext cx="132725" cy="321706"/>
            </a:xfrm>
            <a:custGeom>
              <a:avLst/>
              <a:gdLst/>
              <a:ahLst/>
              <a:cxnLst/>
              <a:rect l="0" t="0" r="0" b="0"/>
              <a:pathLst>
                <a:path w="132725" h="321706">
                  <a:moveTo>
                    <a:pt x="122196" y="321705"/>
                  </a:moveTo>
                  <a:lnTo>
                    <a:pt x="97002" y="266661"/>
                  </a:lnTo>
                  <a:lnTo>
                    <a:pt x="77532" y="215253"/>
                  </a:lnTo>
                  <a:lnTo>
                    <a:pt x="51502" y="160038"/>
                  </a:lnTo>
                  <a:lnTo>
                    <a:pt x="23830" y="105241"/>
                  </a:lnTo>
                  <a:lnTo>
                    <a:pt x="5183" y="69225"/>
                  </a:lnTo>
                  <a:lnTo>
                    <a:pt x="0" y="42985"/>
                  </a:lnTo>
                  <a:lnTo>
                    <a:pt x="2127" y="31777"/>
                  </a:lnTo>
                  <a:lnTo>
                    <a:pt x="13850" y="13084"/>
                  </a:lnTo>
                  <a:lnTo>
                    <a:pt x="33878" y="3216"/>
                  </a:lnTo>
                  <a:lnTo>
                    <a:pt x="58377" y="0"/>
                  </a:lnTo>
                  <a:lnTo>
                    <a:pt x="105994" y="7468"/>
                  </a:lnTo>
                  <a:lnTo>
                    <a:pt x="132724" y="16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5378" y="35796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4" y="3120"/>
                  </a:lnTo>
                  <a:lnTo>
                    <a:pt x="72935" y="9065"/>
                  </a:lnTo>
                  <a:lnTo>
                    <a:pt x="1284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03801" y="320202"/>
              <a:ext cx="96904" cy="157167"/>
            </a:xfrm>
            <a:custGeom>
              <a:avLst/>
              <a:gdLst/>
              <a:ahLst/>
              <a:cxnLst/>
              <a:rect l="0" t="0" r="0" b="0"/>
              <a:pathLst>
                <a:path w="96904" h="157167">
                  <a:moveTo>
                    <a:pt x="2147" y="69352"/>
                  </a:moveTo>
                  <a:lnTo>
                    <a:pt x="16719" y="112044"/>
                  </a:lnTo>
                  <a:lnTo>
                    <a:pt x="37558" y="157166"/>
                  </a:lnTo>
                  <a:lnTo>
                    <a:pt x="31715" y="137521"/>
                  </a:lnTo>
                  <a:lnTo>
                    <a:pt x="9378" y="79395"/>
                  </a:lnTo>
                  <a:lnTo>
                    <a:pt x="3459" y="69028"/>
                  </a:lnTo>
                  <a:lnTo>
                    <a:pt x="0" y="48151"/>
                  </a:lnTo>
                  <a:lnTo>
                    <a:pt x="715" y="37670"/>
                  </a:lnTo>
                  <a:lnTo>
                    <a:pt x="10869" y="19786"/>
                  </a:lnTo>
                  <a:lnTo>
                    <a:pt x="18490" y="11742"/>
                  </a:lnTo>
                  <a:lnTo>
                    <a:pt x="39436" y="2803"/>
                  </a:lnTo>
                  <a:lnTo>
                    <a:pt x="62004" y="0"/>
                  </a:lnTo>
                  <a:lnTo>
                    <a:pt x="96903" y="6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57754" y="340706"/>
              <a:ext cx="185107" cy="149220"/>
            </a:xfrm>
            <a:custGeom>
              <a:avLst/>
              <a:gdLst/>
              <a:ahLst/>
              <a:cxnLst/>
              <a:rect l="0" t="0" r="0" b="0"/>
              <a:pathLst>
                <a:path w="185107" h="149220">
                  <a:moveTo>
                    <a:pt x="121935" y="38319"/>
                  </a:moveTo>
                  <a:lnTo>
                    <a:pt x="92626" y="9011"/>
                  </a:lnTo>
                  <a:lnTo>
                    <a:pt x="73034" y="1897"/>
                  </a:lnTo>
                  <a:lnTo>
                    <a:pt x="61258" y="0"/>
                  </a:lnTo>
                  <a:lnTo>
                    <a:pt x="41935" y="4131"/>
                  </a:lnTo>
                  <a:lnTo>
                    <a:pt x="33507" y="8508"/>
                  </a:lnTo>
                  <a:lnTo>
                    <a:pt x="10466" y="37025"/>
                  </a:lnTo>
                  <a:lnTo>
                    <a:pt x="0" y="75111"/>
                  </a:lnTo>
                  <a:lnTo>
                    <a:pt x="2487" y="110442"/>
                  </a:lnTo>
                  <a:lnTo>
                    <a:pt x="10745" y="129255"/>
                  </a:lnTo>
                  <a:lnTo>
                    <a:pt x="16223" y="137548"/>
                  </a:lnTo>
                  <a:lnTo>
                    <a:pt x="24554" y="143076"/>
                  </a:lnTo>
                  <a:lnTo>
                    <a:pt x="46289" y="149219"/>
                  </a:lnTo>
                  <a:lnTo>
                    <a:pt x="56296" y="147347"/>
                  </a:lnTo>
                  <a:lnTo>
                    <a:pt x="73655" y="135909"/>
                  </a:lnTo>
                  <a:lnTo>
                    <a:pt x="90992" y="109739"/>
                  </a:lnTo>
                  <a:lnTo>
                    <a:pt x="97949" y="74169"/>
                  </a:lnTo>
                  <a:lnTo>
                    <a:pt x="101265" y="69238"/>
                  </a:lnTo>
                  <a:lnTo>
                    <a:pt x="105815" y="69460"/>
                  </a:lnTo>
                  <a:lnTo>
                    <a:pt x="117110" y="79066"/>
                  </a:lnTo>
                  <a:lnTo>
                    <a:pt x="169391" y="129568"/>
                  </a:lnTo>
                  <a:lnTo>
                    <a:pt x="185106" y="143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39946" y="338375"/>
              <a:ext cx="160842" cy="152036"/>
            </a:xfrm>
            <a:custGeom>
              <a:avLst/>
              <a:gdLst/>
              <a:ahLst/>
              <a:cxnLst/>
              <a:rect l="0" t="0" r="0" b="0"/>
              <a:pathLst>
                <a:path w="160842" h="152036">
                  <a:moveTo>
                    <a:pt x="108199" y="9065"/>
                  </a:moveTo>
                  <a:lnTo>
                    <a:pt x="49582" y="0"/>
                  </a:lnTo>
                  <a:lnTo>
                    <a:pt x="38705" y="3022"/>
                  </a:lnTo>
                  <a:lnTo>
                    <a:pt x="20381" y="15738"/>
                  </a:lnTo>
                  <a:lnTo>
                    <a:pt x="2500" y="42628"/>
                  </a:lnTo>
                  <a:lnTo>
                    <a:pt x="0" y="65706"/>
                  </a:lnTo>
                  <a:lnTo>
                    <a:pt x="7927" y="113060"/>
                  </a:lnTo>
                  <a:lnTo>
                    <a:pt x="20350" y="131714"/>
                  </a:lnTo>
                  <a:lnTo>
                    <a:pt x="28576" y="139964"/>
                  </a:lnTo>
                  <a:lnTo>
                    <a:pt x="50194" y="149131"/>
                  </a:lnTo>
                  <a:lnTo>
                    <a:pt x="74230" y="152035"/>
                  </a:lnTo>
                  <a:lnTo>
                    <a:pt x="96611" y="149426"/>
                  </a:lnTo>
                  <a:lnTo>
                    <a:pt x="115137" y="141248"/>
                  </a:lnTo>
                  <a:lnTo>
                    <a:pt x="131169" y="132154"/>
                  </a:lnTo>
                  <a:lnTo>
                    <a:pt x="160841" y="124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5544" y="18951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6331"/>
                  </a:lnTo>
                  <a:lnTo>
                    <a:pt x="8333" y="210097"/>
                  </a:lnTo>
                  <a:lnTo>
                    <a:pt x="12997" y="259953"/>
                  </a:lnTo>
                  <a:lnTo>
                    <a:pt x="18669" y="298122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11316" y="29479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5552" y="1170"/>
                  </a:lnTo>
                  <a:lnTo>
                    <a:pt x="2198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53471" y="37902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64000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8218" y="336911"/>
              <a:ext cx="109481" cy="139158"/>
            </a:xfrm>
            <a:custGeom>
              <a:avLst/>
              <a:gdLst/>
              <a:ahLst/>
              <a:cxnLst/>
              <a:rect l="0" t="0" r="0" b="0"/>
              <a:pathLst>
                <a:path w="109481" h="139158">
                  <a:moveTo>
                    <a:pt x="43181" y="10529"/>
                  </a:moveTo>
                  <a:lnTo>
                    <a:pt x="19134" y="28510"/>
                  </a:lnTo>
                  <a:lnTo>
                    <a:pt x="4807" y="45427"/>
                  </a:lnTo>
                  <a:lnTo>
                    <a:pt x="0" y="67763"/>
                  </a:lnTo>
                  <a:lnTo>
                    <a:pt x="2932" y="92118"/>
                  </a:lnTo>
                  <a:lnTo>
                    <a:pt x="12034" y="114641"/>
                  </a:lnTo>
                  <a:lnTo>
                    <a:pt x="26998" y="130111"/>
                  </a:lnTo>
                  <a:lnTo>
                    <a:pt x="35902" y="135874"/>
                  </a:lnTo>
                  <a:lnTo>
                    <a:pt x="55154" y="139157"/>
                  </a:lnTo>
                  <a:lnTo>
                    <a:pt x="65201" y="138395"/>
                  </a:lnTo>
                  <a:lnTo>
                    <a:pt x="82603" y="128190"/>
                  </a:lnTo>
                  <a:lnTo>
                    <a:pt x="96967" y="111956"/>
                  </a:lnTo>
                  <a:lnTo>
                    <a:pt x="107250" y="93042"/>
                  </a:lnTo>
                  <a:lnTo>
                    <a:pt x="109480" y="72938"/>
                  </a:lnTo>
                  <a:lnTo>
                    <a:pt x="105402" y="52304"/>
                  </a:lnTo>
                  <a:lnTo>
                    <a:pt x="86840" y="16701"/>
                  </a:lnTo>
                  <a:lnTo>
                    <a:pt x="747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3513" y="331184"/>
              <a:ext cx="284270" cy="156612"/>
            </a:xfrm>
            <a:custGeom>
              <a:avLst/>
              <a:gdLst/>
              <a:ahLst/>
              <a:cxnLst/>
              <a:rect l="0" t="0" r="0" b="0"/>
              <a:pathLst>
                <a:path w="284270" h="156612">
                  <a:moveTo>
                    <a:pt x="0" y="5727"/>
                  </a:moveTo>
                  <a:lnTo>
                    <a:pt x="38373" y="35036"/>
                  </a:lnTo>
                  <a:lnTo>
                    <a:pt x="87723" y="93731"/>
                  </a:lnTo>
                  <a:lnTo>
                    <a:pt x="101769" y="112691"/>
                  </a:lnTo>
                  <a:lnTo>
                    <a:pt x="109571" y="135935"/>
                  </a:lnTo>
                  <a:lnTo>
                    <a:pt x="111652" y="148684"/>
                  </a:lnTo>
                  <a:lnTo>
                    <a:pt x="110700" y="154844"/>
                  </a:lnTo>
                  <a:lnTo>
                    <a:pt x="107725" y="156611"/>
                  </a:lnTo>
                  <a:lnTo>
                    <a:pt x="103402" y="155450"/>
                  </a:lnTo>
                  <a:lnTo>
                    <a:pt x="95479" y="144800"/>
                  </a:lnTo>
                  <a:lnTo>
                    <a:pt x="80861" y="103779"/>
                  </a:lnTo>
                  <a:lnTo>
                    <a:pt x="80002" y="80891"/>
                  </a:lnTo>
                  <a:lnTo>
                    <a:pt x="88982" y="37602"/>
                  </a:lnTo>
                  <a:lnTo>
                    <a:pt x="104224" y="11402"/>
                  </a:lnTo>
                  <a:lnTo>
                    <a:pt x="112766" y="6001"/>
                  </a:lnTo>
                  <a:lnTo>
                    <a:pt x="134736" y="0"/>
                  </a:lnTo>
                  <a:lnTo>
                    <a:pt x="156979" y="3572"/>
                  </a:lnTo>
                  <a:lnTo>
                    <a:pt x="186112" y="18737"/>
                  </a:lnTo>
                  <a:lnTo>
                    <a:pt x="222506" y="50411"/>
                  </a:lnTo>
                  <a:lnTo>
                    <a:pt x="260673" y="111238"/>
                  </a:lnTo>
                  <a:lnTo>
                    <a:pt x="284269" y="153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13623" y="1203948"/>
            <a:ext cx="1860492" cy="467623"/>
            <a:chOff x="213623" y="1203948"/>
            <a:chExt cx="1860492" cy="467623"/>
          </a:xfrm>
        </p:grpSpPr>
        <p:sp>
          <p:nvSpPr>
            <p:cNvPr id="26" name="Freeform 25"/>
            <p:cNvSpPr/>
            <p:nvPr/>
          </p:nvSpPr>
          <p:spPr>
            <a:xfrm>
              <a:off x="330846" y="1284476"/>
              <a:ext cx="27123" cy="357970"/>
            </a:xfrm>
            <a:custGeom>
              <a:avLst/>
              <a:gdLst/>
              <a:ahLst/>
              <a:cxnLst/>
              <a:rect l="0" t="0" r="0" b="0"/>
              <a:pathLst>
                <a:path w="27123" h="357970">
                  <a:moveTo>
                    <a:pt x="6065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3098" y="148497"/>
                  </a:lnTo>
                  <a:lnTo>
                    <a:pt x="15558" y="195428"/>
                  </a:lnTo>
                  <a:lnTo>
                    <a:pt x="17457" y="245208"/>
                  </a:lnTo>
                  <a:lnTo>
                    <a:pt x="24867" y="304543"/>
                  </a:lnTo>
                  <a:lnTo>
                    <a:pt x="2712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583" y="1288858"/>
              <a:ext cx="177478" cy="269360"/>
            </a:xfrm>
            <a:custGeom>
              <a:avLst/>
              <a:gdLst/>
              <a:ahLst/>
              <a:cxnLst/>
              <a:rect l="0" t="0" r="0" b="0"/>
              <a:pathLst>
                <a:path w="177478" h="269360">
                  <a:moveTo>
                    <a:pt x="159541" y="111432"/>
                  </a:moveTo>
                  <a:lnTo>
                    <a:pt x="170719" y="100253"/>
                  </a:lnTo>
                  <a:lnTo>
                    <a:pt x="176207" y="82287"/>
                  </a:lnTo>
                  <a:lnTo>
                    <a:pt x="177477" y="59874"/>
                  </a:lnTo>
                  <a:lnTo>
                    <a:pt x="174141" y="38214"/>
                  </a:lnTo>
                  <a:lnTo>
                    <a:pt x="162521" y="20009"/>
                  </a:lnTo>
                  <a:lnTo>
                    <a:pt x="154508" y="11879"/>
                  </a:lnTo>
                  <a:lnTo>
                    <a:pt x="133128" y="2845"/>
                  </a:lnTo>
                  <a:lnTo>
                    <a:pt x="106857" y="0"/>
                  </a:lnTo>
                  <a:lnTo>
                    <a:pt x="62693" y="6145"/>
                  </a:lnTo>
                  <a:lnTo>
                    <a:pt x="42018" y="16285"/>
                  </a:lnTo>
                  <a:lnTo>
                    <a:pt x="28150" y="31709"/>
                  </a:lnTo>
                  <a:lnTo>
                    <a:pt x="4126" y="70208"/>
                  </a:lnTo>
                  <a:lnTo>
                    <a:pt x="0" y="90770"/>
                  </a:lnTo>
                  <a:lnTo>
                    <a:pt x="538" y="101167"/>
                  </a:lnTo>
                  <a:lnTo>
                    <a:pt x="7375" y="118958"/>
                  </a:lnTo>
                  <a:lnTo>
                    <a:pt x="12473" y="126978"/>
                  </a:lnTo>
                  <a:lnTo>
                    <a:pt x="27497" y="139008"/>
                  </a:lnTo>
                  <a:lnTo>
                    <a:pt x="36417" y="143854"/>
                  </a:lnTo>
                  <a:lnTo>
                    <a:pt x="44703" y="144745"/>
                  </a:lnTo>
                  <a:lnTo>
                    <a:pt x="60149" y="139496"/>
                  </a:lnTo>
                  <a:lnTo>
                    <a:pt x="117383" y="90100"/>
                  </a:lnTo>
                  <a:lnTo>
                    <a:pt x="124417" y="83173"/>
                  </a:lnTo>
                  <a:lnTo>
                    <a:pt x="130276" y="84404"/>
                  </a:lnTo>
                  <a:lnTo>
                    <a:pt x="135351" y="91073"/>
                  </a:lnTo>
                  <a:lnTo>
                    <a:pt x="142941" y="114082"/>
                  </a:lnTo>
                  <a:lnTo>
                    <a:pt x="147813" y="173393"/>
                  </a:lnTo>
                  <a:lnTo>
                    <a:pt x="154365" y="230516"/>
                  </a:lnTo>
                  <a:lnTo>
                    <a:pt x="170069" y="269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3623" y="1203948"/>
              <a:ext cx="478527" cy="467623"/>
            </a:xfrm>
            <a:custGeom>
              <a:avLst/>
              <a:gdLst/>
              <a:ahLst/>
              <a:cxnLst/>
              <a:rect l="0" t="0" r="0" b="0"/>
              <a:pathLst>
                <a:path w="478527" h="467623">
                  <a:moveTo>
                    <a:pt x="428615" y="38414"/>
                  </a:moveTo>
                  <a:lnTo>
                    <a:pt x="409464" y="21603"/>
                  </a:lnTo>
                  <a:lnTo>
                    <a:pt x="375887" y="4837"/>
                  </a:lnTo>
                  <a:lnTo>
                    <a:pt x="335133" y="0"/>
                  </a:lnTo>
                  <a:lnTo>
                    <a:pt x="286533" y="5455"/>
                  </a:lnTo>
                  <a:lnTo>
                    <a:pt x="223948" y="17779"/>
                  </a:lnTo>
                  <a:lnTo>
                    <a:pt x="171508" y="37068"/>
                  </a:lnTo>
                  <a:lnTo>
                    <a:pt x="125017" y="70285"/>
                  </a:lnTo>
                  <a:lnTo>
                    <a:pt x="66034" y="128503"/>
                  </a:lnTo>
                  <a:lnTo>
                    <a:pt x="22985" y="184967"/>
                  </a:lnTo>
                  <a:lnTo>
                    <a:pt x="6481" y="228326"/>
                  </a:lnTo>
                  <a:lnTo>
                    <a:pt x="0" y="286974"/>
                  </a:lnTo>
                  <a:lnTo>
                    <a:pt x="7080" y="329521"/>
                  </a:lnTo>
                  <a:lnTo>
                    <a:pt x="29840" y="382699"/>
                  </a:lnTo>
                  <a:lnTo>
                    <a:pt x="62456" y="427345"/>
                  </a:lnTo>
                  <a:lnTo>
                    <a:pt x="85333" y="442510"/>
                  </a:lnTo>
                  <a:lnTo>
                    <a:pt x="138148" y="461777"/>
                  </a:lnTo>
                  <a:lnTo>
                    <a:pt x="179684" y="467622"/>
                  </a:lnTo>
                  <a:lnTo>
                    <a:pt x="241329" y="458306"/>
                  </a:lnTo>
                  <a:lnTo>
                    <a:pt x="301283" y="439680"/>
                  </a:lnTo>
                  <a:lnTo>
                    <a:pt x="358713" y="403486"/>
                  </a:lnTo>
                  <a:lnTo>
                    <a:pt x="419691" y="351773"/>
                  </a:lnTo>
                  <a:lnTo>
                    <a:pt x="460517" y="306073"/>
                  </a:lnTo>
                  <a:lnTo>
                    <a:pt x="472039" y="276307"/>
                  </a:lnTo>
                  <a:lnTo>
                    <a:pt x="478526" y="226664"/>
                  </a:lnTo>
                  <a:lnTo>
                    <a:pt x="477704" y="194611"/>
                  </a:lnTo>
                  <a:lnTo>
                    <a:pt x="464087" y="156834"/>
                  </a:lnTo>
                  <a:lnTo>
                    <a:pt x="451789" y="134329"/>
                  </a:lnTo>
                  <a:lnTo>
                    <a:pt x="435405" y="118868"/>
                  </a:lnTo>
                  <a:lnTo>
                    <a:pt x="412689" y="106706"/>
                  </a:lnTo>
                  <a:lnTo>
                    <a:pt x="397029" y="10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95920" y="1221305"/>
              <a:ext cx="178861" cy="360653"/>
            </a:xfrm>
            <a:custGeom>
              <a:avLst/>
              <a:gdLst/>
              <a:ahLst/>
              <a:cxnLst/>
              <a:rect l="0" t="0" r="0" b="0"/>
              <a:pathLst>
                <a:path w="178861" h="360653">
                  <a:moveTo>
                    <a:pt x="162214" y="0"/>
                  </a:moveTo>
                  <a:lnTo>
                    <a:pt x="104649" y="57565"/>
                  </a:lnTo>
                  <a:lnTo>
                    <a:pt x="78867" y="85687"/>
                  </a:lnTo>
                  <a:lnTo>
                    <a:pt x="48871" y="142652"/>
                  </a:lnTo>
                  <a:lnTo>
                    <a:pt x="22799" y="196981"/>
                  </a:lnTo>
                  <a:lnTo>
                    <a:pt x="5171" y="249653"/>
                  </a:lnTo>
                  <a:lnTo>
                    <a:pt x="0" y="274734"/>
                  </a:lnTo>
                  <a:lnTo>
                    <a:pt x="1602" y="305378"/>
                  </a:lnTo>
                  <a:lnTo>
                    <a:pt x="9332" y="329136"/>
                  </a:lnTo>
                  <a:lnTo>
                    <a:pt x="14670" y="338747"/>
                  </a:lnTo>
                  <a:lnTo>
                    <a:pt x="29958" y="352546"/>
                  </a:lnTo>
                  <a:lnTo>
                    <a:pt x="38949" y="357863"/>
                  </a:lnTo>
                  <a:lnTo>
                    <a:pt x="64536" y="360652"/>
                  </a:lnTo>
                  <a:lnTo>
                    <a:pt x="117443" y="352910"/>
                  </a:lnTo>
                  <a:lnTo>
                    <a:pt x="145309" y="337883"/>
                  </a:lnTo>
                  <a:lnTo>
                    <a:pt x="168384" y="313023"/>
                  </a:lnTo>
                  <a:lnTo>
                    <a:pt x="176655" y="290420"/>
                  </a:lnTo>
                  <a:lnTo>
                    <a:pt x="178860" y="277841"/>
                  </a:lnTo>
                  <a:lnTo>
                    <a:pt x="175072" y="257626"/>
                  </a:lnTo>
                  <a:lnTo>
                    <a:pt x="170786" y="248960"/>
                  </a:lnTo>
                  <a:lnTo>
                    <a:pt x="156665" y="236211"/>
                  </a:lnTo>
                  <a:lnTo>
                    <a:pt x="137521" y="227815"/>
                  </a:lnTo>
                  <a:lnTo>
                    <a:pt x="101605" y="224259"/>
                  </a:lnTo>
                  <a:lnTo>
                    <a:pt x="46738" y="236015"/>
                  </a:lnTo>
                  <a:lnTo>
                    <a:pt x="1481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25643" y="1289416"/>
              <a:ext cx="293198" cy="276364"/>
            </a:xfrm>
            <a:custGeom>
              <a:avLst/>
              <a:gdLst/>
              <a:ahLst/>
              <a:cxnLst/>
              <a:rect l="0" t="0" r="0" b="0"/>
              <a:pathLst>
                <a:path w="293198" h="276364">
                  <a:moveTo>
                    <a:pt x="164118" y="5589"/>
                  </a:moveTo>
                  <a:lnTo>
                    <a:pt x="147351" y="0"/>
                  </a:lnTo>
                  <a:lnTo>
                    <a:pt x="129760" y="375"/>
                  </a:lnTo>
                  <a:lnTo>
                    <a:pt x="110243" y="5611"/>
                  </a:lnTo>
                  <a:lnTo>
                    <a:pt x="58671" y="34592"/>
                  </a:lnTo>
                  <a:lnTo>
                    <a:pt x="17622" y="88668"/>
                  </a:lnTo>
                  <a:lnTo>
                    <a:pt x="5422" y="111533"/>
                  </a:lnTo>
                  <a:lnTo>
                    <a:pt x="0" y="137293"/>
                  </a:lnTo>
                  <a:lnTo>
                    <a:pt x="2537" y="183692"/>
                  </a:lnTo>
                  <a:lnTo>
                    <a:pt x="13925" y="211088"/>
                  </a:lnTo>
                  <a:lnTo>
                    <a:pt x="44243" y="251682"/>
                  </a:lnTo>
                  <a:lnTo>
                    <a:pt x="71278" y="269318"/>
                  </a:lnTo>
                  <a:lnTo>
                    <a:pt x="107104" y="276363"/>
                  </a:lnTo>
                  <a:lnTo>
                    <a:pt x="166662" y="267486"/>
                  </a:lnTo>
                  <a:lnTo>
                    <a:pt x="190985" y="260028"/>
                  </a:lnTo>
                  <a:lnTo>
                    <a:pt x="228784" y="233056"/>
                  </a:lnTo>
                  <a:lnTo>
                    <a:pt x="264109" y="194280"/>
                  </a:lnTo>
                  <a:lnTo>
                    <a:pt x="293197" y="131859"/>
                  </a:lnTo>
                  <a:lnTo>
                    <a:pt x="293091" y="94735"/>
                  </a:lnTo>
                  <a:lnTo>
                    <a:pt x="280061" y="59688"/>
                  </a:lnTo>
                  <a:lnTo>
                    <a:pt x="255794" y="32667"/>
                  </a:lnTo>
                  <a:lnTo>
                    <a:pt x="206232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01836" y="1221305"/>
              <a:ext cx="72196" cy="65367"/>
            </a:xfrm>
            <a:custGeom>
              <a:avLst/>
              <a:gdLst/>
              <a:ahLst/>
              <a:cxnLst/>
              <a:rect l="0" t="0" r="0" b="0"/>
              <a:pathLst>
                <a:path w="72196" h="65367">
                  <a:moveTo>
                    <a:pt x="72195" y="0"/>
                  </a:moveTo>
                  <a:lnTo>
                    <a:pt x="49838" y="0"/>
                  </a:lnTo>
                  <a:lnTo>
                    <a:pt x="32623" y="6239"/>
                  </a:lnTo>
                  <a:lnTo>
                    <a:pt x="2507" y="29309"/>
                  </a:lnTo>
                  <a:lnTo>
                    <a:pt x="0" y="35917"/>
                  </a:lnTo>
                  <a:lnTo>
                    <a:pt x="668" y="42662"/>
                  </a:lnTo>
                  <a:lnTo>
                    <a:pt x="3453" y="49498"/>
                  </a:lnTo>
                  <a:lnTo>
                    <a:pt x="15907" y="60214"/>
                  </a:lnTo>
                  <a:lnTo>
                    <a:pt x="24141" y="64709"/>
                  </a:lnTo>
                  <a:lnTo>
                    <a:pt x="31970" y="65366"/>
                  </a:lnTo>
                  <a:lnTo>
                    <a:pt x="46908" y="59857"/>
                  </a:lnTo>
                  <a:lnTo>
                    <a:pt x="58227" y="49610"/>
                  </a:lnTo>
                  <a:lnTo>
                    <a:pt x="7219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68746" y="1231834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189513" y="0"/>
                  </a:moveTo>
                  <a:lnTo>
                    <a:pt x="160204" y="29308"/>
                  </a:lnTo>
                  <a:lnTo>
                    <a:pt x="131393" y="83119"/>
                  </a:lnTo>
                  <a:lnTo>
                    <a:pt x="93082" y="143960"/>
                  </a:lnTo>
                  <a:lnTo>
                    <a:pt x="65304" y="205178"/>
                  </a:lnTo>
                  <a:lnTo>
                    <a:pt x="39502" y="258854"/>
                  </a:lnTo>
                  <a:lnTo>
                    <a:pt x="18128" y="315281"/>
                  </a:lnTo>
                  <a:lnTo>
                    <a:pt x="10786" y="32729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84627" y="1484518"/>
              <a:ext cx="63104" cy="64477"/>
            </a:xfrm>
            <a:custGeom>
              <a:avLst/>
              <a:gdLst/>
              <a:ahLst/>
              <a:cxnLst/>
              <a:rect l="0" t="0" r="0" b="0"/>
              <a:pathLst>
                <a:path w="63104" h="64477">
                  <a:moveTo>
                    <a:pt x="63103" y="0"/>
                  </a:moveTo>
                  <a:lnTo>
                    <a:pt x="19140" y="20243"/>
                  </a:lnTo>
                  <a:lnTo>
                    <a:pt x="5350" y="35903"/>
                  </a:lnTo>
                  <a:lnTo>
                    <a:pt x="34" y="44992"/>
                  </a:lnTo>
                  <a:lnTo>
                    <a:pt x="0" y="52222"/>
                  </a:lnTo>
                  <a:lnTo>
                    <a:pt x="3487" y="58211"/>
                  </a:lnTo>
                  <a:lnTo>
                    <a:pt x="9321" y="63374"/>
                  </a:lnTo>
                  <a:lnTo>
                    <a:pt x="16720" y="64476"/>
                  </a:lnTo>
                  <a:lnTo>
                    <a:pt x="34300" y="59461"/>
                  </a:lnTo>
                  <a:lnTo>
                    <a:pt x="58338" y="43484"/>
                  </a:lnTo>
                  <a:lnTo>
                    <a:pt x="62266" y="360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58300" y="132659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58300" y="1410818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2386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263626" y="800165"/>
            <a:ext cx="2021473" cy="736996"/>
            <a:chOff x="2263626" y="800165"/>
            <a:chExt cx="2021473" cy="736996"/>
          </a:xfrm>
        </p:grpSpPr>
        <p:sp>
          <p:nvSpPr>
            <p:cNvPr id="37" name="Freeform 36"/>
            <p:cNvSpPr/>
            <p:nvPr/>
          </p:nvSpPr>
          <p:spPr>
            <a:xfrm>
              <a:off x="2413288" y="800165"/>
              <a:ext cx="212295" cy="345064"/>
            </a:xfrm>
            <a:custGeom>
              <a:avLst/>
              <a:gdLst/>
              <a:ahLst/>
              <a:cxnLst/>
              <a:rect l="0" t="0" r="0" b="0"/>
              <a:pathLst>
                <a:path w="212295" h="345064">
                  <a:moveTo>
                    <a:pt x="187250" y="0"/>
                  </a:moveTo>
                  <a:lnTo>
                    <a:pt x="155968" y="9576"/>
                  </a:lnTo>
                  <a:lnTo>
                    <a:pt x="117562" y="39404"/>
                  </a:lnTo>
                  <a:lnTo>
                    <a:pt x="74990" y="95443"/>
                  </a:lnTo>
                  <a:lnTo>
                    <a:pt x="32836" y="154512"/>
                  </a:lnTo>
                  <a:lnTo>
                    <a:pt x="9191" y="216360"/>
                  </a:lnTo>
                  <a:lnTo>
                    <a:pt x="0" y="276315"/>
                  </a:lnTo>
                  <a:lnTo>
                    <a:pt x="4982" y="298672"/>
                  </a:lnTo>
                  <a:lnTo>
                    <a:pt x="9586" y="307909"/>
                  </a:lnTo>
                  <a:lnTo>
                    <a:pt x="24061" y="321292"/>
                  </a:lnTo>
                  <a:lnTo>
                    <a:pt x="61949" y="339416"/>
                  </a:lnTo>
                  <a:lnTo>
                    <a:pt x="98391" y="345063"/>
                  </a:lnTo>
                  <a:lnTo>
                    <a:pt x="133236" y="341147"/>
                  </a:lnTo>
                  <a:lnTo>
                    <a:pt x="151936" y="332555"/>
                  </a:lnTo>
                  <a:lnTo>
                    <a:pt x="183004" y="307976"/>
                  </a:lnTo>
                  <a:lnTo>
                    <a:pt x="198991" y="281935"/>
                  </a:lnTo>
                  <a:lnTo>
                    <a:pt x="211136" y="251993"/>
                  </a:lnTo>
                  <a:lnTo>
                    <a:pt x="212294" y="231320"/>
                  </a:lnTo>
                  <a:lnTo>
                    <a:pt x="207740" y="211603"/>
                  </a:lnTo>
                  <a:lnTo>
                    <a:pt x="197917" y="195042"/>
                  </a:lnTo>
                  <a:lnTo>
                    <a:pt x="189682" y="189689"/>
                  </a:lnTo>
                  <a:lnTo>
                    <a:pt x="168054" y="183742"/>
                  </a:lnTo>
                  <a:lnTo>
                    <a:pt x="135159" y="185984"/>
                  </a:lnTo>
                  <a:lnTo>
                    <a:pt x="82038" y="200501"/>
                  </a:lnTo>
                  <a:lnTo>
                    <a:pt x="2932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13096" y="881126"/>
              <a:ext cx="305286" cy="243565"/>
            </a:xfrm>
            <a:custGeom>
              <a:avLst/>
              <a:gdLst/>
              <a:ahLst/>
              <a:cxnLst/>
              <a:rect l="0" t="0" r="0" b="0"/>
              <a:pathLst>
                <a:path w="305286" h="243565">
                  <a:moveTo>
                    <a:pt x="161183" y="13796"/>
                  </a:moveTo>
                  <a:lnTo>
                    <a:pt x="144416" y="8207"/>
                  </a:lnTo>
                  <a:lnTo>
                    <a:pt x="106042" y="10320"/>
                  </a:lnTo>
                  <a:lnTo>
                    <a:pt x="68806" y="23944"/>
                  </a:lnTo>
                  <a:lnTo>
                    <a:pt x="41136" y="42799"/>
                  </a:lnTo>
                  <a:lnTo>
                    <a:pt x="18119" y="68793"/>
                  </a:lnTo>
                  <a:lnTo>
                    <a:pt x="2071" y="98721"/>
                  </a:lnTo>
                  <a:lnTo>
                    <a:pt x="0" y="119391"/>
                  </a:lnTo>
                  <a:lnTo>
                    <a:pt x="8202" y="166845"/>
                  </a:lnTo>
                  <a:lnTo>
                    <a:pt x="23309" y="196274"/>
                  </a:lnTo>
                  <a:lnTo>
                    <a:pt x="42603" y="219812"/>
                  </a:lnTo>
                  <a:lnTo>
                    <a:pt x="68727" y="236015"/>
                  </a:lnTo>
                  <a:lnTo>
                    <a:pt x="118571" y="243564"/>
                  </a:lnTo>
                  <a:lnTo>
                    <a:pt x="164285" y="242532"/>
                  </a:lnTo>
                  <a:lnTo>
                    <a:pt x="223377" y="221631"/>
                  </a:lnTo>
                  <a:lnTo>
                    <a:pt x="241857" y="207942"/>
                  </a:lnTo>
                  <a:lnTo>
                    <a:pt x="292427" y="150149"/>
                  </a:lnTo>
                  <a:lnTo>
                    <a:pt x="301402" y="128209"/>
                  </a:lnTo>
                  <a:lnTo>
                    <a:pt x="305285" y="90720"/>
                  </a:lnTo>
                  <a:lnTo>
                    <a:pt x="302048" y="67871"/>
                  </a:lnTo>
                  <a:lnTo>
                    <a:pt x="293590" y="49138"/>
                  </a:lnTo>
                  <a:lnTo>
                    <a:pt x="269096" y="18047"/>
                  </a:lnTo>
                  <a:lnTo>
                    <a:pt x="243070" y="2057"/>
                  </a:lnTo>
                  <a:lnTo>
                    <a:pt x="217075" y="0"/>
                  </a:lnTo>
                  <a:lnTo>
                    <a:pt x="178914" y="2299"/>
                  </a:lnTo>
                  <a:lnTo>
                    <a:pt x="150655" y="32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63626" y="1137115"/>
              <a:ext cx="873867" cy="42077"/>
            </a:xfrm>
            <a:custGeom>
              <a:avLst/>
              <a:gdLst/>
              <a:ahLst/>
              <a:cxnLst/>
              <a:rect l="0" t="0" r="0" b="0"/>
              <a:pathLst>
                <a:path w="873867" h="42077">
                  <a:moveTo>
                    <a:pt x="873866" y="10491"/>
                  </a:moveTo>
                  <a:lnTo>
                    <a:pt x="831175" y="7371"/>
                  </a:lnTo>
                  <a:lnTo>
                    <a:pt x="770628" y="938"/>
                  </a:lnTo>
                  <a:lnTo>
                    <a:pt x="715649" y="155"/>
                  </a:lnTo>
                  <a:lnTo>
                    <a:pt x="654140" y="0"/>
                  </a:lnTo>
                  <a:lnTo>
                    <a:pt x="600136" y="7205"/>
                  </a:lnTo>
                  <a:lnTo>
                    <a:pt x="552425" y="9517"/>
                  </a:lnTo>
                  <a:lnTo>
                    <a:pt x="490140" y="13418"/>
                  </a:lnTo>
                  <a:lnTo>
                    <a:pt x="432170" y="19518"/>
                  </a:lnTo>
                  <a:lnTo>
                    <a:pt x="376056" y="20574"/>
                  </a:lnTo>
                  <a:lnTo>
                    <a:pt x="320564" y="20887"/>
                  </a:lnTo>
                  <a:lnTo>
                    <a:pt x="265053" y="28229"/>
                  </a:lnTo>
                  <a:lnTo>
                    <a:pt x="210241" y="30892"/>
                  </a:lnTo>
                  <a:lnTo>
                    <a:pt x="148764" y="31418"/>
                  </a:lnTo>
                  <a:lnTo>
                    <a:pt x="97631" y="31509"/>
                  </a:lnTo>
                  <a:lnTo>
                    <a:pt x="38696" y="38776"/>
                  </a:lnTo>
                  <a:lnTo>
                    <a:pt x="0" y="42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53139" y="129500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0684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75735" y="1305533"/>
              <a:ext cx="211554" cy="213799"/>
            </a:xfrm>
            <a:custGeom>
              <a:avLst/>
              <a:gdLst/>
              <a:ahLst/>
              <a:cxnLst/>
              <a:rect l="0" t="0" r="0" b="0"/>
              <a:pathLst>
                <a:path w="211554" h="213799">
                  <a:moveTo>
                    <a:pt x="119560" y="0"/>
                  </a:moveTo>
                  <a:lnTo>
                    <a:pt x="76868" y="14573"/>
                  </a:lnTo>
                  <a:lnTo>
                    <a:pt x="35218" y="44993"/>
                  </a:lnTo>
                  <a:lnTo>
                    <a:pt x="14891" y="74553"/>
                  </a:lnTo>
                  <a:lnTo>
                    <a:pt x="1459" y="105538"/>
                  </a:lnTo>
                  <a:lnTo>
                    <a:pt x="0" y="129574"/>
                  </a:lnTo>
                  <a:lnTo>
                    <a:pt x="4421" y="153515"/>
                  </a:lnTo>
                  <a:lnTo>
                    <a:pt x="20064" y="180147"/>
                  </a:lnTo>
                  <a:lnTo>
                    <a:pt x="32836" y="195489"/>
                  </a:lnTo>
                  <a:lnTo>
                    <a:pt x="64358" y="211691"/>
                  </a:lnTo>
                  <a:lnTo>
                    <a:pt x="89957" y="213798"/>
                  </a:lnTo>
                  <a:lnTo>
                    <a:pt x="138929" y="205619"/>
                  </a:lnTo>
                  <a:lnTo>
                    <a:pt x="166113" y="190516"/>
                  </a:lnTo>
                  <a:lnTo>
                    <a:pt x="188985" y="165634"/>
                  </a:lnTo>
                  <a:lnTo>
                    <a:pt x="204991" y="130445"/>
                  </a:lnTo>
                  <a:lnTo>
                    <a:pt x="211553" y="90383"/>
                  </a:lnTo>
                  <a:lnTo>
                    <a:pt x="206849" y="69026"/>
                  </a:lnTo>
                  <a:lnTo>
                    <a:pt x="184766" y="30663"/>
                  </a:lnTo>
                  <a:lnTo>
                    <a:pt x="165308" y="16358"/>
                  </a:lnTo>
                  <a:lnTo>
                    <a:pt x="1300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39598" y="1316062"/>
              <a:ext cx="248109" cy="202834"/>
            </a:xfrm>
            <a:custGeom>
              <a:avLst/>
              <a:gdLst/>
              <a:ahLst/>
              <a:cxnLst/>
              <a:rect l="0" t="0" r="0" b="0"/>
              <a:pathLst>
                <a:path w="248109" h="202834">
                  <a:moveTo>
                    <a:pt x="129438" y="0"/>
                  </a:moveTo>
                  <a:lnTo>
                    <a:pt x="86746" y="3119"/>
                  </a:lnTo>
                  <a:lnTo>
                    <a:pt x="55567" y="14572"/>
                  </a:lnTo>
                  <a:lnTo>
                    <a:pt x="35775" y="27533"/>
                  </a:lnTo>
                  <a:lnTo>
                    <a:pt x="19180" y="44992"/>
                  </a:lnTo>
                  <a:lnTo>
                    <a:pt x="2272" y="80141"/>
                  </a:lnTo>
                  <a:lnTo>
                    <a:pt x="0" y="106588"/>
                  </a:lnTo>
                  <a:lnTo>
                    <a:pt x="4060" y="131600"/>
                  </a:lnTo>
                  <a:lnTo>
                    <a:pt x="13663" y="150516"/>
                  </a:lnTo>
                  <a:lnTo>
                    <a:pt x="37812" y="174319"/>
                  </a:lnTo>
                  <a:lnTo>
                    <a:pt x="87736" y="198965"/>
                  </a:lnTo>
                  <a:lnTo>
                    <a:pt x="98127" y="202833"/>
                  </a:lnTo>
                  <a:lnTo>
                    <a:pt x="135108" y="202688"/>
                  </a:lnTo>
                  <a:lnTo>
                    <a:pt x="181121" y="190989"/>
                  </a:lnTo>
                  <a:lnTo>
                    <a:pt x="220885" y="167361"/>
                  </a:lnTo>
                  <a:lnTo>
                    <a:pt x="229007" y="160707"/>
                  </a:lnTo>
                  <a:lnTo>
                    <a:pt x="241151" y="140835"/>
                  </a:lnTo>
                  <a:lnTo>
                    <a:pt x="248108" y="117575"/>
                  </a:lnTo>
                  <a:lnTo>
                    <a:pt x="247301" y="95539"/>
                  </a:lnTo>
                  <a:lnTo>
                    <a:pt x="239923" y="77167"/>
                  </a:lnTo>
                  <a:lnTo>
                    <a:pt x="210534" y="40719"/>
                  </a:lnTo>
                  <a:lnTo>
                    <a:pt x="188097" y="29795"/>
                  </a:lnTo>
                  <a:lnTo>
                    <a:pt x="15049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42818" y="109496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53347" y="117919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67200" y="3293"/>
                  </a:lnTo>
                  <a:lnTo>
                    <a:pt x="2033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96981" y="800165"/>
              <a:ext cx="275645" cy="261280"/>
            </a:xfrm>
            <a:custGeom>
              <a:avLst/>
              <a:gdLst/>
              <a:ahLst/>
              <a:cxnLst/>
              <a:rect l="0" t="0" r="0" b="0"/>
              <a:pathLst>
                <a:path w="275645" h="261280">
                  <a:moveTo>
                    <a:pt x="103848" y="0"/>
                  </a:moveTo>
                  <a:lnTo>
                    <a:pt x="48761" y="55088"/>
                  </a:lnTo>
                  <a:lnTo>
                    <a:pt x="24485" y="79364"/>
                  </a:lnTo>
                  <a:lnTo>
                    <a:pt x="17014" y="82155"/>
                  </a:lnTo>
                  <a:lnTo>
                    <a:pt x="9693" y="81676"/>
                  </a:lnTo>
                  <a:lnTo>
                    <a:pt x="2474" y="79017"/>
                  </a:lnTo>
                  <a:lnTo>
                    <a:pt x="0" y="73735"/>
                  </a:lnTo>
                  <a:lnTo>
                    <a:pt x="691" y="66705"/>
                  </a:lnTo>
                  <a:lnTo>
                    <a:pt x="7697" y="50704"/>
                  </a:lnTo>
                  <a:lnTo>
                    <a:pt x="18610" y="35793"/>
                  </a:lnTo>
                  <a:lnTo>
                    <a:pt x="43497" y="19834"/>
                  </a:lnTo>
                  <a:lnTo>
                    <a:pt x="84518" y="5131"/>
                  </a:lnTo>
                  <a:lnTo>
                    <a:pt x="122947" y="2690"/>
                  </a:lnTo>
                  <a:lnTo>
                    <a:pt x="150161" y="6265"/>
                  </a:lnTo>
                  <a:lnTo>
                    <a:pt x="160460" y="11196"/>
                  </a:lnTo>
                  <a:lnTo>
                    <a:pt x="175022" y="26033"/>
                  </a:lnTo>
                  <a:lnTo>
                    <a:pt x="177033" y="34903"/>
                  </a:lnTo>
                  <a:lnTo>
                    <a:pt x="173029" y="54117"/>
                  </a:lnTo>
                  <a:lnTo>
                    <a:pt x="157621" y="79076"/>
                  </a:lnTo>
                  <a:lnTo>
                    <a:pt x="141785" y="90907"/>
                  </a:lnTo>
                  <a:lnTo>
                    <a:pt x="132649" y="95700"/>
                  </a:lnTo>
                  <a:lnTo>
                    <a:pt x="128898" y="96555"/>
                  </a:lnTo>
                  <a:lnTo>
                    <a:pt x="128737" y="94786"/>
                  </a:lnTo>
                  <a:lnTo>
                    <a:pt x="130969" y="91267"/>
                  </a:lnTo>
                  <a:lnTo>
                    <a:pt x="145927" y="87357"/>
                  </a:lnTo>
                  <a:lnTo>
                    <a:pt x="167003" y="86789"/>
                  </a:lnTo>
                  <a:lnTo>
                    <a:pt x="188069" y="90435"/>
                  </a:lnTo>
                  <a:lnTo>
                    <a:pt x="214070" y="104655"/>
                  </a:lnTo>
                  <a:lnTo>
                    <a:pt x="258083" y="144143"/>
                  </a:lnTo>
                  <a:lnTo>
                    <a:pt x="273679" y="176200"/>
                  </a:lnTo>
                  <a:lnTo>
                    <a:pt x="275644" y="198804"/>
                  </a:lnTo>
                  <a:lnTo>
                    <a:pt x="271449" y="219379"/>
                  </a:lnTo>
                  <a:lnTo>
                    <a:pt x="261785" y="236322"/>
                  </a:lnTo>
                  <a:lnTo>
                    <a:pt x="246572" y="248532"/>
                  </a:lnTo>
                  <a:lnTo>
                    <a:pt x="237601" y="253426"/>
                  </a:lnTo>
                  <a:lnTo>
                    <a:pt x="181177" y="261279"/>
                  </a:lnTo>
                  <a:lnTo>
                    <a:pt x="119946" y="259711"/>
                  </a:lnTo>
                  <a:lnTo>
                    <a:pt x="8279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21844" y="1094963"/>
              <a:ext cx="463255" cy="1"/>
            </a:xfrm>
            <a:custGeom>
              <a:avLst/>
              <a:gdLst/>
              <a:ahLst/>
              <a:cxnLst/>
              <a:rect l="0" t="0" r="0" b="0"/>
              <a:pathLst>
                <a:path w="463255" h="1">
                  <a:moveTo>
                    <a:pt x="463254" y="0"/>
                  </a:moveTo>
                  <a:lnTo>
                    <a:pt x="414323" y="0"/>
                  </a:lnTo>
                  <a:lnTo>
                    <a:pt x="355193" y="0"/>
                  </a:lnTo>
                  <a:lnTo>
                    <a:pt x="306974" y="0"/>
                  </a:lnTo>
                  <a:lnTo>
                    <a:pt x="246684" y="0"/>
                  </a:lnTo>
                  <a:lnTo>
                    <a:pt x="186595" y="0"/>
                  </a:lnTo>
                  <a:lnTo>
                    <a:pt x="136006" y="0"/>
                  </a:lnTo>
                  <a:lnTo>
                    <a:pt x="87092" y="0"/>
                  </a:lnTo>
                  <a:lnTo>
                    <a:pt x="286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27129" y="1179191"/>
              <a:ext cx="266459" cy="315856"/>
            </a:xfrm>
            <a:custGeom>
              <a:avLst/>
              <a:gdLst/>
              <a:ahLst/>
              <a:cxnLst/>
              <a:rect l="0" t="0" r="0" b="0"/>
              <a:pathLst>
                <a:path w="266459" h="315856">
                  <a:moveTo>
                    <a:pt x="210570" y="0"/>
                  </a:moveTo>
                  <a:lnTo>
                    <a:pt x="151953" y="0"/>
                  </a:lnTo>
                  <a:lnTo>
                    <a:pt x="98949" y="1170"/>
                  </a:lnTo>
                  <a:lnTo>
                    <a:pt x="42666" y="14654"/>
                  </a:lnTo>
                  <a:lnTo>
                    <a:pt x="35463" y="21468"/>
                  </a:lnTo>
                  <a:lnTo>
                    <a:pt x="27460" y="41517"/>
                  </a:lnTo>
                  <a:lnTo>
                    <a:pt x="23492" y="91346"/>
                  </a:lnTo>
                  <a:lnTo>
                    <a:pt x="27209" y="114298"/>
                  </a:lnTo>
                  <a:lnTo>
                    <a:pt x="32177" y="120652"/>
                  </a:lnTo>
                  <a:lnTo>
                    <a:pt x="38999" y="123719"/>
                  </a:lnTo>
                  <a:lnTo>
                    <a:pt x="47056" y="124593"/>
                  </a:lnTo>
                  <a:lnTo>
                    <a:pt x="65368" y="119326"/>
                  </a:lnTo>
                  <a:lnTo>
                    <a:pt x="86374" y="111525"/>
                  </a:lnTo>
                  <a:lnTo>
                    <a:pt x="141107" y="106518"/>
                  </a:lnTo>
                  <a:lnTo>
                    <a:pt x="171509" y="108173"/>
                  </a:lnTo>
                  <a:lnTo>
                    <a:pt x="207185" y="122258"/>
                  </a:lnTo>
                  <a:lnTo>
                    <a:pt x="248267" y="154805"/>
                  </a:lnTo>
                  <a:lnTo>
                    <a:pt x="264374" y="181179"/>
                  </a:lnTo>
                  <a:lnTo>
                    <a:pt x="266458" y="201017"/>
                  </a:lnTo>
                  <a:lnTo>
                    <a:pt x="262316" y="221532"/>
                  </a:lnTo>
                  <a:lnTo>
                    <a:pt x="246829" y="251643"/>
                  </a:lnTo>
                  <a:lnTo>
                    <a:pt x="234094" y="268209"/>
                  </a:lnTo>
                  <a:lnTo>
                    <a:pt x="208181" y="285100"/>
                  </a:lnTo>
                  <a:lnTo>
                    <a:pt x="154493" y="304974"/>
                  </a:lnTo>
                  <a:lnTo>
                    <a:pt x="101097" y="313706"/>
                  </a:lnTo>
                  <a:lnTo>
                    <a:pt x="46660" y="3154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43798" y="2572246"/>
            <a:ext cx="2156700" cy="532046"/>
            <a:chOff x="243798" y="2572246"/>
            <a:chExt cx="2156700" cy="532046"/>
          </a:xfrm>
        </p:grpSpPr>
        <p:sp>
          <p:nvSpPr>
            <p:cNvPr id="49" name="Freeform 48"/>
            <p:cNvSpPr/>
            <p:nvPr/>
          </p:nvSpPr>
          <p:spPr>
            <a:xfrm>
              <a:off x="360632" y="2705823"/>
              <a:ext cx="271078" cy="339906"/>
            </a:xfrm>
            <a:custGeom>
              <a:avLst/>
              <a:gdLst/>
              <a:ahLst/>
              <a:cxnLst/>
              <a:rect l="0" t="0" r="0" b="0"/>
              <a:pathLst>
                <a:path w="271078" h="339906">
                  <a:moveTo>
                    <a:pt x="71036" y="0"/>
                  </a:moveTo>
                  <a:lnTo>
                    <a:pt x="21538" y="59594"/>
                  </a:lnTo>
                  <a:lnTo>
                    <a:pt x="6327" y="86288"/>
                  </a:lnTo>
                  <a:lnTo>
                    <a:pt x="3330" y="87941"/>
                  </a:lnTo>
                  <a:lnTo>
                    <a:pt x="1332" y="84364"/>
                  </a:lnTo>
                  <a:lnTo>
                    <a:pt x="0" y="77300"/>
                  </a:lnTo>
                  <a:lnTo>
                    <a:pt x="4759" y="60092"/>
                  </a:lnTo>
                  <a:lnTo>
                    <a:pt x="20593" y="33793"/>
                  </a:lnTo>
                  <a:lnTo>
                    <a:pt x="34579" y="19699"/>
                  </a:lnTo>
                  <a:lnTo>
                    <a:pt x="52493" y="9535"/>
                  </a:lnTo>
                  <a:lnTo>
                    <a:pt x="87899" y="2826"/>
                  </a:lnTo>
                  <a:lnTo>
                    <a:pt x="122436" y="6427"/>
                  </a:lnTo>
                  <a:lnTo>
                    <a:pt x="141063" y="18064"/>
                  </a:lnTo>
                  <a:lnTo>
                    <a:pt x="155972" y="34935"/>
                  </a:lnTo>
                  <a:lnTo>
                    <a:pt x="188852" y="90155"/>
                  </a:lnTo>
                  <a:lnTo>
                    <a:pt x="198813" y="146837"/>
                  </a:lnTo>
                  <a:lnTo>
                    <a:pt x="202695" y="176395"/>
                  </a:lnTo>
                  <a:lnTo>
                    <a:pt x="197134" y="224751"/>
                  </a:lnTo>
                  <a:lnTo>
                    <a:pt x="174886" y="280485"/>
                  </a:lnTo>
                  <a:lnTo>
                    <a:pt x="160475" y="302475"/>
                  </a:lnTo>
                  <a:lnTo>
                    <a:pt x="132631" y="326839"/>
                  </a:lnTo>
                  <a:lnTo>
                    <a:pt x="112450" y="337504"/>
                  </a:lnTo>
                  <a:lnTo>
                    <a:pt x="88662" y="339905"/>
                  </a:lnTo>
                  <a:lnTo>
                    <a:pt x="64832" y="335903"/>
                  </a:lnTo>
                  <a:lnTo>
                    <a:pt x="46442" y="326325"/>
                  </a:lnTo>
                  <a:lnTo>
                    <a:pt x="40602" y="318156"/>
                  </a:lnTo>
                  <a:lnTo>
                    <a:pt x="34113" y="296601"/>
                  </a:lnTo>
                  <a:lnTo>
                    <a:pt x="36049" y="263747"/>
                  </a:lnTo>
                  <a:lnTo>
                    <a:pt x="44178" y="245513"/>
                  </a:lnTo>
                  <a:lnTo>
                    <a:pt x="49621" y="237375"/>
                  </a:lnTo>
                  <a:lnTo>
                    <a:pt x="57929" y="231950"/>
                  </a:lnTo>
                  <a:lnTo>
                    <a:pt x="79639" y="225921"/>
                  </a:lnTo>
                  <a:lnTo>
                    <a:pt x="118169" y="228117"/>
                  </a:lnTo>
                  <a:lnTo>
                    <a:pt x="139167" y="236306"/>
                  </a:lnTo>
                  <a:lnTo>
                    <a:pt x="197813" y="265819"/>
                  </a:lnTo>
                  <a:lnTo>
                    <a:pt x="208197" y="271969"/>
                  </a:lnTo>
                  <a:lnTo>
                    <a:pt x="229092" y="275683"/>
                  </a:lnTo>
                  <a:lnTo>
                    <a:pt x="247738" y="273435"/>
                  </a:lnTo>
                  <a:lnTo>
                    <a:pt x="27107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3823" y="2737409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16932" y="53028"/>
                  </a:lnTo>
                  <a:lnTo>
                    <a:pt x="11794" y="111643"/>
                  </a:lnTo>
                  <a:lnTo>
                    <a:pt x="10904" y="161111"/>
                  </a:lnTo>
                  <a:lnTo>
                    <a:pt x="10603" y="220341"/>
                  </a:lnTo>
                  <a:lnTo>
                    <a:pt x="9392" y="24532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3798" y="2572246"/>
              <a:ext cx="658230" cy="532046"/>
            </a:xfrm>
            <a:custGeom>
              <a:avLst/>
              <a:gdLst/>
              <a:ahLst/>
              <a:cxnLst/>
              <a:rect l="0" t="0" r="0" b="0"/>
              <a:pathLst>
                <a:path w="658230" h="532046">
                  <a:moveTo>
                    <a:pt x="377383" y="7235"/>
                  </a:moveTo>
                  <a:lnTo>
                    <a:pt x="349827" y="0"/>
                  </a:lnTo>
                  <a:lnTo>
                    <a:pt x="287365" y="477"/>
                  </a:lnTo>
                  <a:lnTo>
                    <a:pt x="234507" y="8352"/>
                  </a:lnTo>
                  <a:lnTo>
                    <a:pt x="192330" y="21215"/>
                  </a:lnTo>
                  <a:lnTo>
                    <a:pt x="157606" y="42963"/>
                  </a:lnTo>
                  <a:lnTo>
                    <a:pt x="97750" y="90839"/>
                  </a:lnTo>
                  <a:lnTo>
                    <a:pt x="72130" y="115975"/>
                  </a:lnTo>
                  <a:lnTo>
                    <a:pt x="37368" y="171099"/>
                  </a:lnTo>
                  <a:lnTo>
                    <a:pt x="17068" y="230893"/>
                  </a:lnTo>
                  <a:lnTo>
                    <a:pt x="3901" y="281735"/>
                  </a:lnTo>
                  <a:lnTo>
                    <a:pt x="0" y="330724"/>
                  </a:lnTo>
                  <a:lnTo>
                    <a:pt x="4271" y="389199"/>
                  </a:lnTo>
                  <a:lnTo>
                    <a:pt x="13107" y="431715"/>
                  </a:lnTo>
                  <a:lnTo>
                    <a:pt x="29089" y="453646"/>
                  </a:lnTo>
                  <a:lnTo>
                    <a:pt x="83642" y="500290"/>
                  </a:lnTo>
                  <a:lnTo>
                    <a:pt x="144278" y="525482"/>
                  </a:lnTo>
                  <a:lnTo>
                    <a:pt x="204389" y="532045"/>
                  </a:lnTo>
                  <a:lnTo>
                    <a:pt x="255285" y="532012"/>
                  </a:lnTo>
                  <a:lnTo>
                    <a:pt x="306241" y="525113"/>
                  </a:lnTo>
                  <a:lnTo>
                    <a:pt x="369093" y="512301"/>
                  </a:lnTo>
                  <a:lnTo>
                    <a:pt x="426308" y="498506"/>
                  </a:lnTo>
                  <a:lnTo>
                    <a:pt x="478641" y="470044"/>
                  </a:lnTo>
                  <a:lnTo>
                    <a:pt x="540369" y="435610"/>
                  </a:lnTo>
                  <a:lnTo>
                    <a:pt x="602940" y="381033"/>
                  </a:lnTo>
                  <a:lnTo>
                    <a:pt x="625799" y="347538"/>
                  </a:lnTo>
                  <a:lnTo>
                    <a:pt x="646078" y="294298"/>
                  </a:lnTo>
                  <a:lnTo>
                    <a:pt x="658229" y="238721"/>
                  </a:lnTo>
                  <a:lnTo>
                    <a:pt x="657791" y="211893"/>
                  </a:lnTo>
                  <a:lnTo>
                    <a:pt x="632144" y="149653"/>
                  </a:lnTo>
                  <a:lnTo>
                    <a:pt x="606506" y="114164"/>
                  </a:lnTo>
                  <a:lnTo>
                    <a:pt x="550824" y="71547"/>
                  </a:lnTo>
                  <a:lnTo>
                    <a:pt x="531677" y="58045"/>
                  </a:lnTo>
                  <a:lnTo>
                    <a:pt x="478137" y="36726"/>
                  </a:lnTo>
                  <a:lnTo>
                    <a:pt x="428683" y="23382"/>
                  </a:lnTo>
                  <a:lnTo>
                    <a:pt x="370749" y="13284"/>
                  </a:lnTo>
                  <a:lnTo>
                    <a:pt x="345797" y="7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57567" y="2630232"/>
              <a:ext cx="288060" cy="347897"/>
            </a:xfrm>
            <a:custGeom>
              <a:avLst/>
              <a:gdLst/>
              <a:ahLst/>
              <a:cxnLst/>
              <a:rect l="0" t="0" r="0" b="0"/>
              <a:pathLst>
                <a:path w="288060" h="347897">
                  <a:moveTo>
                    <a:pt x="84795" y="1892"/>
                  </a:moveTo>
                  <a:lnTo>
                    <a:pt x="29708" y="51390"/>
                  </a:lnTo>
                  <a:lnTo>
                    <a:pt x="5432" y="72190"/>
                  </a:lnTo>
                  <a:lnTo>
                    <a:pt x="1471" y="73324"/>
                  </a:lnTo>
                  <a:lnTo>
                    <a:pt x="0" y="70570"/>
                  </a:lnTo>
                  <a:lnTo>
                    <a:pt x="189" y="65225"/>
                  </a:lnTo>
                  <a:lnTo>
                    <a:pt x="11634" y="40934"/>
                  </a:lnTo>
                  <a:lnTo>
                    <a:pt x="35432" y="17100"/>
                  </a:lnTo>
                  <a:lnTo>
                    <a:pt x="70299" y="809"/>
                  </a:lnTo>
                  <a:lnTo>
                    <a:pt x="82150" y="0"/>
                  </a:lnTo>
                  <a:lnTo>
                    <a:pt x="104677" y="5341"/>
                  </a:lnTo>
                  <a:lnTo>
                    <a:pt x="146564" y="27833"/>
                  </a:lnTo>
                  <a:lnTo>
                    <a:pt x="163331" y="41107"/>
                  </a:lnTo>
                  <a:lnTo>
                    <a:pt x="180335" y="67324"/>
                  </a:lnTo>
                  <a:lnTo>
                    <a:pt x="182629" y="90244"/>
                  </a:lnTo>
                  <a:lnTo>
                    <a:pt x="178580" y="114859"/>
                  </a:lnTo>
                  <a:lnTo>
                    <a:pt x="150423" y="169973"/>
                  </a:lnTo>
                  <a:lnTo>
                    <a:pt x="133850" y="184999"/>
                  </a:lnTo>
                  <a:lnTo>
                    <a:pt x="113617" y="194407"/>
                  </a:lnTo>
                  <a:lnTo>
                    <a:pt x="89026" y="198588"/>
                  </a:lnTo>
                  <a:lnTo>
                    <a:pt x="82936" y="197364"/>
                  </a:lnTo>
                  <a:lnTo>
                    <a:pt x="81216" y="194208"/>
                  </a:lnTo>
                  <a:lnTo>
                    <a:pt x="82409" y="189764"/>
                  </a:lnTo>
                  <a:lnTo>
                    <a:pt x="87884" y="186801"/>
                  </a:lnTo>
                  <a:lnTo>
                    <a:pt x="143203" y="181657"/>
                  </a:lnTo>
                  <a:lnTo>
                    <a:pt x="178140" y="186697"/>
                  </a:lnTo>
                  <a:lnTo>
                    <a:pt x="227453" y="207286"/>
                  </a:lnTo>
                  <a:lnTo>
                    <a:pt x="269712" y="240781"/>
                  </a:lnTo>
                  <a:lnTo>
                    <a:pt x="285945" y="272845"/>
                  </a:lnTo>
                  <a:lnTo>
                    <a:pt x="288059" y="295451"/>
                  </a:lnTo>
                  <a:lnTo>
                    <a:pt x="286985" y="306393"/>
                  </a:lnTo>
                  <a:lnTo>
                    <a:pt x="276433" y="324789"/>
                  </a:lnTo>
                  <a:lnTo>
                    <a:pt x="268706" y="332970"/>
                  </a:lnTo>
                  <a:lnTo>
                    <a:pt x="247642" y="342060"/>
                  </a:lnTo>
                  <a:lnTo>
                    <a:pt x="195991" y="347896"/>
                  </a:lnTo>
                  <a:lnTo>
                    <a:pt x="134663" y="333408"/>
                  </a:lnTo>
                  <a:lnTo>
                    <a:pt x="89446" y="321187"/>
                  </a:lnTo>
                  <a:lnTo>
                    <a:pt x="63738" y="317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72931" y="2626535"/>
              <a:ext cx="278803" cy="274272"/>
            </a:xfrm>
            <a:custGeom>
              <a:avLst/>
              <a:gdLst/>
              <a:ahLst/>
              <a:cxnLst/>
              <a:rect l="0" t="0" r="0" b="0"/>
              <a:pathLst>
                <a:path w="278803" h="274272">
                  <a:moveTo>
                    <a:pt x="190571" y="5589"/>
                  </a:moveTo>
                  <a:lnTo>
                    <a:pt x="173804" y="0"/>
                  </a:lnTo>
                  <a:lnTo>
                    <a:pt x="141019" y="2113"/>
                  </a:lnTo>
                  <a:lnTo>
                    <a:pt x="82574" y="13465"/>
                  </a:lnTo>
                  <a:lnTo>
                    <a:pt x="28598" y="15594"/>
                  </a:lnTo>
                  <a:lnTo>
                    <a:pt x="18248" y="19278"/>
                  </a:lnTo>
                  <a:lnTo>
                    <a:pt x="3629" y="32730"/>
                  </a:lnTo>
                  <a:lnTo>
                    <a:pt x="432" y="41230"/>
                  </a:lnTo>
                  <a:lnTo>
                    <a:pt x="0" y="60034"/>
                  </a:lnTo>
                  <a:lnTo>
                    <a:pt x="15620" y="121561"/>
                  </a:lnTo>
                  <a:lnTo>
                    <a:pt x="25780" y="153035"/>
                  </a:lnTo>
                  <a:lnTo>
                    <a:pt x="29238" y="156529"/>
                  </a:lnTo>
                  <a:lnTo>
                    <a:pt x="32713" y="155348"/>
                  </a:lnTo>
                  <a:lnTo>
                    <a:pt x="36199" y="151052"/>
                  </a:lnTo>
                  <a:lnTo>
                    <a:pt x="86523" y="122970"/>
                  </a:lnTo>
                  <a:lnTo>
                    <a:pt x="122827" y="114458"/>
                  </a:lnTo>
                  <a:lnTo>
                    <a:pt x="177016" y="112752"/>
                  </a:lnTo>
                  <a:lnTo>
                    <a:pt x="216451" y="120659"/>
                  </a:lnTo>
                  <a:lnTo>
                    <a:pt x="243993" y="137300"/>
                  </a:lnTo>
                  <a:lnTo>
                    <a:pt x="259548" y="150305"/>
                  </a:lnTo>
                  <a:lnTo>
                    <a:pt x="268021" y="170123"/>
                  </a:lnTo>
                  <a:lnTo>
                    <a:pt x="278802" y="225001"/>
                  </a:lnTo>
                  <a:lnTo>
                    <a:pt x="272289" y="241926"/>
                  </a:lnTo>
                  <a:lnTo>
                    <a:pt x="255468" y="264608"/>
                  </a:lnTo>
                  <a:lnTo>
                    <a:pt x="233062" y="272787"/>
                  </a:lnTo>
                  <a:lnTo>
                    <a:pt x="190683" y="274271"/>
                  </a:lnTo>
                  <a:lnTo>
                    <a:pt x="134441" y="264293"/>
                  </a:lnTo>
                  <a:lnTo>
                    <a:pt x="85286" y="258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30982" y="2600538"/>
              <a:ext cx="106262" cy="84657"/>
            </a:xfrm>
            <a:custGeom>
              <a:avLst/>
              <a:gdLst/>
              <a:ahLst/>
              <a:cxnLst/>
              <a:rect l="0" t="0" r="0" b="0"/>
              <a:pathLst>
                <a:path w="106262" h="84657">
                  <a:moveTo>
                    <a:pt x="85204" y="21057"/>
                  </a:moveTo>
                  <a:lnTo>
                    <a:pt x="68436" y="15468"/>
                  </a:lnTo>
                  <a:lnTo>
                    <a:pt x="50846" y="15844"/>
                  </a:lnTo>
                  <a:lnTo>
                    <a:pt x="32499" y="21080"/>
                  </a:lnTo>
                  <a:lnTo>
                    <a:pt x="16546" y="31206"/>
                  </a:lnTo>
                  <a:lnTo>
                    <a:pt x="4776" y="46625"/>
                  </a:lnTo>
                  <a:lnTo>
                    <a:pt x="0" y="55650"/>
                  </a:lnTo>
                  <a:lnTo>
                    <a:pt x="325" y="64006"/>
                  </a:lnTo>
                  <a:lnTo>
                    <a:pt x="4052" y="71917"/>
                  </a:lnTo>
                  <a:lnTo>
                    <a:pt x="10045" y="79530"/>
                  </a:lnTo>
                  <a:lnTo>
                    <a:pt x="18721" y="83436"/>
                  </a:lnTo>
                  <a:lnTo>
                    <a:pt x="40838" y="84656"/>
                  </a:lnTo>
                  <a:lnTo>
                    <a:pt x="74008" y="78766"/>
                  </a:lnTo>
                  <a:lnTo>
                    <a:pt x="82420" y="73568"/>
                  </a:lnTo>
                  <a:lnTo>
                    <a:pt x="94885" y="58433"/>
                  </a:lnTo>
                  <a:lnTo>
                    <a:pt x="1062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84601" y="2579481"/>
              <a:ext cx="189514" cy="347442"/>
            </a:xfrm>
            <a:custGeom>
              <a:avLst/>
              <a:gdLst/>
              <a:ahLst/>
              <a:cxnLst/>
              <a:rect l="0" t="0" r="0" b="0"/>
              <a:pathLst>
                <a:path w="189514" h="347442">
                  <a:moveTo>
                    <a:pt x="189513" y="0"/>
                  </a:moveTo>
                  <a:lnTo>
                    <a:pt x="160832" y="53875"/>
                  </a:lnTo>
                  <a:lnTo>
                    <a:pt x="122471" y="109856"/>
                  </a:lnTo>
                  <a:lnTo>
                    <a:pt x="87690" y="173030"/>
                  </a:lnTo>
                  <a:lnTo>
                    <a:pt x="59652" y="228328"/>
                  </a:lnTo>
                  <a:lnTo>
                    <a:pt x="34703" y="281192"/>
                  </a:lnTo>
                  <a:lnTo>
                    <a:pt x="18861" y="311824"/>
                  </a:lnTo>
                  <a:lnTo>
                    <a:pt x="5588" y="33259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36661" y="2863751"/>
              <a:ext cx="69039" cy="60729"/>
            </a:xfrm>
            <a:custGeom>
              <a:avLst/>
              <a:gdLst/>
              <a:ahLst/>
              <a:cxnLst/>
              <a:rect l="0" t="0" r="0" b="0"/>
              <a:pathLst>
                <a:path w="69039" h="60729">
                  <a:moveTo>
                    <a:pt x="58510" y="0"/>
                  </a:moveTo>
                  <a:lnTo>
                    <a:pt x="27227" y="9575"/>
                  </a:lnTo>
                  <a:lnTo>
                    <a:pt x="11071" y="20243"/>
                  </a:lnTo>
                  <a:lnTo>
                    <a:pt x="5827" y="28703"/>
                  </a:lnTo>
                  <a:lnTo>
                    <a:pt x="0" y="50581"/>
                  </a:lnTo>
                  <a:lnTo>
                    <a:pt x="1956" y="57118"/>
                  </a:lnTo>
                  <a:lnTo>
                    <a:pt x="6769" y="60305"/>
                  </a:lnTo>
                  <a:lnTo>
                    <a:pt x="21476" y="60728"/>
                  </a:lnTo>
                  <a:lnTo>
                    <a:pt x="39710" y="57016"/>
                  </a:lnTo>
                  <a:lnTo>
                    <a:pt x="56393" y="45228"/>
                  </a:lnTo>
                  <a:lnTo>
                    <a:pt x="64118" y="37171"/>
                  </a:lnTo>
                  <a:lnTo>
                    <a:pt x="68098" y="29460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16269" y="2674238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84683" y="2758466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484310" y="538218"/>
            <a:ext cx="4074530" cy="114549"/>
          </a:xfrm>
          <a:custGeom>
            <a:avLst/>
            <a:gdLst/>
            <a:ahLst/>
            <a:cxnLst/>
            <a:rect l="0" t="0" r="0" b="0"/>
            <a:pathLst>
              <a:path w="4074530" h="114549">
                <a:moveTo>
                  <a:pt x="4074529" y="19792"/>
                </a:moveTo>
                <a:lnTo>
                  <a:pt x="4015912" y="5138"/>
                </a:lnTo>
                <a:lnTo>
                  <a:pt x="3961738" y="0"/>
                </a:lnTo>
                <a:lnTo>
                  <a:pt x="3905977" y="2104"/>
                </a:lnTo>
                <a:lnTo>
                  <a:pt x="3877954" y="4912"/>
                </a:lnTo>
                <a:lnTo>
                  <a:pt x="3821837" y="302"/>
                </a:lnTo>
                <a:lnTo>
                  <a:pt x="3782848" y="2319"/>
                </a:lnTo>
                <a:lnTo>
                  <a:pt x="3732644" y="7892"/>
                </a:lnTo>
                <a:lnTo>
                  <a:pt x="3670431" y="10162"/>
                </a:lnTo>
                <a:lnTo>
                  <a:pt x="3608749" y="17543"/>
                </a:lnTo>
                <a:lnTo>
                  <a:pt x="3557884" y="19126"/>
                </a:lnTo>
                <a:lnTo>
                  <a:pt x="3508888" y="19594"/>
                </a:lnTo>
                <a:lnTo>
                  <a:pt x="3450411" y="19753"/>
                </a:lnTo>
                <a:lnTo>
                  <a:pt x="3393799" y="19784"/>
                </a:lnTo>
                <a:lnTo>
                  <a:pt x="3337557" y="22910"/>
                </a:lnTo>
                <a:lnTo>
                  <a:pt x="3281387" y="28857"/>
                </a:lnTo>
                <a:lnTo>
                  <a:pt x="3217996" y="31201"/>
                </a:lnTo>
                <a:lnTo>
                  <a:pt x="3159200" y="38596"/>
                </a:lnTo>
                <a:lnTo>
                  <a:pt x="3102526" y="40404"/>
                </a:lnTo>
                <a:lnTo>
                  <a:pt x="3045101" y="47997"/>
                </a:lnTo>
                <a:lnTo>
                  <a:pt x="2995734" y="50376"/>
                </a:lnTo>
                <a:lnTo>
                  <a:pt x="2944062" y="51081"/>
                </a:lnTo>
                <a:lnTo>
                  <a:pt x="2891707" y="51289"/>
                </a:lnTo>
                <a:lnTo>
                  <a:pt x="2839149" y="51351"/>
                </a:lnTo>
                <a:lnTo>
                  <a:pt x="2785362" y="51370"/>
                </a:lnTo>
                <a:lnTo>
                  <a:pt x="2725492" y="51375"/>
                </a:lnTo>
                <a:lnTo>
                  <a:pt x="2663299" y="50207"/>
                </a:lnTo>
                <a:lnTo>
                  <a:pt x="2601587" y="44142"/>
                </a:lnTo>
                <a:lnTo>
                  <a:pt x="2544568" y="41824"/>
                </a:lnTo>
                <a:lnTo>
                  <a:pt x="2483739" y="41138"/>
                </a:lnTo>
                <a:lnTo>
                  <a:pt x="2421263" y="40935"/>
                </a:lnTo>
                <a:lnTo>
                  <a:pt x="2358297" y="40874"/>
                </a:lnTo>
                <a:lnTo>
                  <a:pt x="2296357" y="40856"/>
                </a:lnTo>
                <a:lnTo>
                  <a:pt x="2239270" y="40851"/>
                </a:lnTo>
                <a:lnTo>
                  <a:pt x="2178422" y="40849"/>
                </a:lnTo>
                <a:lnTo>
                  <a:pt x="2115939" y="40849"/>
                </a:lnTo>
                <a:lnTo>
                  <a:pt x="2052972" y="40849"/>
                </a:lnTo>
                <a:lnTo>
                  <a:pt x="1989861" y="40849"/>
                </a:lnTo>
                <a:lnTo>
                  <a:pt x="1926708" y="40849"/>
                </a:lnTo>
                <a:lnTo>
                  <a:pt x="1864712" y="40849"/>
                </a:lnTo>
                <a:lnTo>
                  <a:pt x="1811118" y="42019"/>
                </a:lnTo>
                <a:lnTo>
                  <a:pt x="1751023" y="49182"/>
                </a:lnTo>
                <a:lnTo>
                  <a:pt x="1692945" y="50727"/>
                </a:lnTo>
                <a:lnTo>
                  <a:pt x="1631282" y="54304"/>
                </a:lnTo>
                <a:lnTo>
                  <a:pt x="1568558" y="59653"/>
                </a:lnTo>
                <a:lnTo>
                  <a:pt x="1505520" y="61239"/>
                </a:lnTo>
                <a:lnTo>
                  <a:pt x="1445508" y="64828"/>
                </a:lnTo>
                <a:lnTo>
                  <a:pt x="1384442" y="70181"/>
                </a:lnTo>
                <a:lnTo>
                  <a:pt x="1339435" y="71433"/>
                </a:lnTo>
                <a:lnTo>
                  <a:pt x="1276974" y="72138"/>
                </a:lnTo>
                <a:lnTo>
                  <a:pt x="1225452" y="73516"/>
                </a:lnTo>
                <a:lnTo>
                  <a:pt x="1166773" y="79644"/>
                </a:lnTo>
                <a:lnTo>
                  <a:pt x="1104932" y="81979"/>
                </a:lnTo>
                <a:lnTo>
                  <a:pt x="1044495" y="82672"/>
                </a:lnTo>
                <a:lnTo>
                  <a:pt x="995913" y="82877"/>
                </a:lnTo>
                <a:lnTo>
                  <a:pt x="949542" y="84107"/>
                </a:lnTo>
                <a:lnTo>
                  <a:pt x="892389" y="90191"/>
                </a:lnTo>
                <a:lnTo>
                  <a:pt x="831001" y="92513"/>
                </a:lnTo>
                <a:lnTo>
                  <a:pt x="768358" y="93202"/>
                </a:lnTo>
                <a:lnTo>
                  <a:pt x="705344" y="93406"/>
                </a:lnTo>
                <a:lnTo>
                  <a:pt x="644559" y="94636"/>
                </a:lnTo>
                <a:lnTo>
                  <a:pt x="593533" y="100719"/>
                </a:lnTo>
                <a:lnTo>
                  <a:pt x="537340" y="103042"/>
                </a:lnTo>
                <a:lnTo>
                  <a:pt x="488845" y="103730"/>
                </a:lnTo>
                <a:lnTo>
                  <a:pt x="439121" y="103934"/>
                </a:lnTo>
                <a:lnTo>
                  <a:pt x="391893" y="103994"/>
                </a:lnTo>
                <a:lnTo>
                  <a:pt x="336825" y="104012"/>
                </a:lnTo>
                <a:lnTo>
                  <a:pt x="286324" y="104018"/>
                </a:lnTo>
                <a:lnTo>
                  <a:pt x="243849" y="104019"/>
                </a:lnTo>
                <a:lnTo>
                  <a:pt x="200794" y="104019"/>
                </a:lnTo>
                <a:lnTo>
                  <a:pt x="146452" y="107139"/>
                </a:lnTo>
                <a:lnTo>
                  <a:pt x="98766" y="112353"/>
                </a:lnTo>
                <a:lnTo>
                  <a:pt x="46422" y="113898"/>
                </a:lnTo>
                <a:lnTo>
                  <a:pt x="0" y="1145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2758466" y="2137285"/>
            <a:ext cx="2053058" cy="806215"/>
            <a:chOff x="2758466" y="2137285"/>
            <a:chExt cx="2053058" cy="806215"/>
          </a:xfrm>
        </p:grpSpPr>
        <p:sp>
          <p:nvSpPr>
            <p:cNvPr id="61" name="Freeform 60"/>
            <p:cNvSpPr/>
            <p:nvPr/>
          </p:nvSpPr>
          <p:spPr>
            <a:xfrm>
              <a:off x="2832808" y="2137285"/>
              <a:ext cx="291356" cy="371304"/>
            </a:xfrm>
            <a:custGeom>
              <a:avLst/>
              <a:gdLst/>
              <a:ahLst/>
              <a:cxnLst/>
              <a:rect l="0" t="0" r="0" b="0"/>
              <a:pathLst>
                <a:path w="291356" h="371304">
                  <a:moveTo>
                    <a:pt x="115171" y="0"/>
                  </a:moveTo>
                  <a:lnTo>
                    <a:pt x="80424" y="53875"/>
                  </a:lnTo>
                  <a:lnTo>
                    <a:pt x="53938" y="99858"/>
                  </a:lnTo>
                  <a:lnTo>
                    <a:pt x="25953" y="128302"/>
                  </a:lnTo>
                  <a:lnTo>
                    <a:pt x="7668" y="138131"/>
                  </a:lnTo>
                  <a:lnTo>
                    <a:pt x="2558" y="137711"/>
                  </a:lnTo>
                  <a:lnTo>
                    <a:pt x="321" y="133921"/>
                  </a:lnTo>
                  <a:lnTo>
                    <a:pt x="0" y="127885"/>
                  </a:lnTo>
                  <a:lnTo>
                    <a:pt x="5882" y="114939"/>
                  </a:lnTo>
                  <a:lnTo>
                    <a:pt x="19228" y="91378"/>
                  </a:lnTo>
                  <a:lnTo>
                    <a:pt x="23133" y="81975"/>
                  </a:lnTo>
                  <a:lnTo>
                    <a:pt x="39950" y="65289"/>
                  </a:lnTo>
                  <a:lnTo>
                    <a:pt x="83285" y="41102"/>
                  </a:lnTo>
                  <a:lnTo>
                    <a:pt x="120671" y="28816"/>
                  </a:lnTo>
                  <a:lnTo>
                    <a:pt x="144522" y="27625"/>
                  </a:lnTo>
                  <a:lnTo>
                    <a:pt x="188429" y="36392"/>
                  </a:lnTo>
                  <a:lnTo>
                    <a:pt x="196765" y="42979"/>
                  </a:lnTo>
                  <a:lnTo>
                    <a:pt x="209147" y="62775"/>
                  </a:lnTo>
                  <a:lnTo>
                    <a:pt x="212310" y="84052"/>
                  </a:lnTo>
                  <a:lnTo>
                    <a:pt x="208647" y="104037"/>
                  </a:lnTo>
                  <a:lnTo>
                    <a:pt x="199220" y="120718"/>
                  </a:lnTo>
                  <a:lnTo>
                    <a:pt x="145816" y="164760"/>
                  </a:lnTo>
                  <a:lnTo>
                    <a:pt x="122162" y="172662"/>
                  </a:lnTo>
                  <a:lnTo>
                    <a:pt x="104240" y="175005"/>
                  </a:lnTo>
                  <a:lnTo>
                    <a:pt x="104374" y="173991"/>
                  </a:lnTo>
                  <a:lnTo>
                    <a:pt x="107973" y="172146"/>
                  </a:lnTo>
                  <a:lnTo>
                    <a:pt x="135395" y="169549"/>
                  </a:lnTo>
                  <a:lnTo>
                    <a:pt x="186583" y="178247"/>
                  </a:lnTo>
                  <a:lnTo>
                    <a:pt x="235515" y="201282"/>
                  </a:lnTo>
                  <a:lnTo>
                    <a:pt x="268404" y="228362"/>
                  </a:lnTo>
                  <a:lnTo>
                    <a:pt x="284705" y="254836"/>
                  </a:lnTo>
                  <a:lnTo>
                    <a:pt x="291355" y="290496"/>
                  </a:lnTo>
                  <a:lnTo>
                    <a:pt x="286672" y="310823"/>
                  </a:lnTo>
                  <a:lnTo>
                    <a:pt x="264601" y="342937"/>
                  </a:lnTo>
                  <a:lnTo>
                    <a:pt x="238995" y="359104"/>
                  </a:lnTo>
                  <a:lnTo>
                    <a:pt x="203592" y="371303"/>
                  </a:lnTo>
                  <a:lnTo>
                    <a:pt x="157878" y="371148"/>
                  </a:lnTo>
                  <a:lnTo>
                    <a:pt x="99604" y="360615"/>
                  </a:lnTo>
                  <a:lnTo>
                    <a:pt x="59323" y="347269"/>
                  </a:lnTo>
                  <a:lnTo>
                    <a:pt x="4147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29979" y="2189927"/>
              <a:ext cx="294848" cy="281272"/>
            </a:xfrm>
            <a:custGeom>
              <a:avLst/>
              <a:gdLst/>
              <a:ahLst/>
              <a:cxnLst/>
              <a:rect l="0" t="0" r="0" b="0"/>
              <a:pathLst>
                <a:path w="294848" h="281272">
                  <a:moveTo>
                    <a:pt x="207554" y="0"/>
                  </a:moveTo>
                  <a:lnTo>
                    <a:pt x="163592" y="14654"/>
                  </a:lnTo>
                  <a:lnTo>
                    <a:pt x="143562" y="15092"/>
                  </a:lnTo>
                  <a:lnTo>
                    <a:pt x="90929" y="11430"/>
                  </a:lnTo>
                  <a:lnTo>
                    <a:pt x="39848" y="3471"/>
                  </a:lnTo>
                  <a:lnTo>
                    <a:pt x="13305" y="1543"/>
                  </a:lnTo>
                  <a:lnTo>
                    <a:pt x="5525" y="4538"/>
                  </a:lnTo>
                  <a:lnTo>
                    <a:pt x="1508" y="10044"/>
                  </a:lnTo>
                  <a:lnTo>
                    <a:pt x="0" y="17225"/>
                  </a:lnTo>
                  <a:lnTo>
                    <a:pt x="3467" y="44098"/>
                  </a:lnTo>
                  <a:lnTo>
                    <a:pt x="30877" y="107573"/>
                  </a:lnTo>
                  <a:lnTo>
                    <a:pt x="38644" y="156516"/>
                  </a:lnTo>
                  <a:lnTo>
                    <a:pt x="41135" y="156987"/>
                  </a:lnTo>
                  <a:lnTo>
                    <a:pt x="56470" y="144001"/>
                  </a:lnTo>
                  <a:lnTo>
                    <a:pt x="93092" y="124241"/>
                  </a:lnTo>
                  <a:lnTo>
                    <a:pt x="149763" y="117478"/>
                  </a:lnTo>
                  <a:lnTo>
                    <a:pt x="191861" y="118647"/>
                  </a:lnTo>
                  <a:lnTo>
                    <a:pt x="248988" y="139598"/>
                  </a:lnTo>
                  <a:lnTo>
                    <a:pt x="267303" y="153291"/>
                  </a:lnTo>
                  <a:lnTo>
                    <a:pt x="282073" y="171075"/>
                  </a:lnTo>
                  <a:lnTo>
                    <a:pt x="292536" y="190677"/>
                  </a:lnTo>
                  <a:lnTo>
                    <a:pt x="294847" y="214207"/>
                  </a:lnTo>
                  <a:lnTo>
                    <a:pt x="290805" y="237923"/>
                  </a:lnTo>
                  <a:lnTo>
                    <a:pt x="281209" y="256262"/>
                  </a:lnTo>
                  <a:lnTo>
                    <a:pt x="266026" y="269092"/>
                  </a:lnTo>
                  <a:lnTo>
                    <a:pt x="257064" y="274151"/>
                  </a:lnTo>
                  <a:lnTo>
                    <a:pt x="216505" y="281271"/>
                  </a:lnTo>
                  <a:lnTo>
                    <a:pt x="158803" y="276442"/>
                  </a:lnTo>
                  <a:lnTo>
                    <a:pt x="10226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58466" y="2579481"/>
              <a:ext cx="768581" cy="21058"/>
            </a:xfrm>
            <a:custGeom>
              <a:avLst/>
              <a:gdLst/>
              <a:ahLst/>
              <a:cxnLst/>
              <a:rect l="0" t="0" r="0" b="0"/>
              <a:pathLst>
                <a:path w="768581" h="21058">
                  <a:moveTo>
                    <a:pt x="768580" y="0"/>
                  </a:moveTo>
                  <a:lnTo>
                    <a:pt x="719649" y="0"/>
                  </a:lnTo>
                  <a:lnTo>
                    <a:pt x="660519" y="5590"/>
                  </a:lnTo>
                  <a:lnTo>
                    <a:pt x="612300" y="9066"/>
                  </a:lnTo>
                  <a:lnTo>
                    <a:pt x="560968" y="10096"/>
                  </a:lnTo>
                  <a:lnTo>
                    <a:pt x="508714" y="10401"/>
                  </a:lnTo>
                  <a:lnTo>
                    <a:pt x="450597" y="10491"/>
                  </a:lnTo>
                  <a:lnTo>
                    <a:pt x="388924" y="10518"/>
                  </a:lnTo>
                  <a:lnTo>
                    <a:pt x="326197" y="10526"/>
                  </a:lnTo>
                  <a:lnTo>
                    <a:pt x="281067" y="10527"/>
                  </a:lnTo>
                  <a:lnTo>
                    <a:pt x="222099" y="13648"/>
                  </a:lnTo>
                  <a:lnTo>
                    <a:pt x="173042" y="15742"/>
                  </a:lnTo>
                  <a:lnTo>
                    <a:pt x="117172" y="15193"/>
                  </a:lnTo>
                  <a:lnTo>
                    <a:pt x="66693" y="19320"/>
                  </a:lnTo>
                  <a:lnTo>
                    <a:pt x="28340" y="205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32165" y="2695295"/>
              <a:ext cx="8385" cy="231628"/>
            </a:xfrm>
            <a:custGeom>
              <a:avLst/>
              <a:gdLst/>
              <a:ahLst/>
              <a:cxnLst/>
              <a:rect l="0" t="0" r="0" b="0"/>
              <a:pathLst>
                <a:path w="8385" h="231628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8384" y="155249"/>
                  </a:lnTo>
                  <a:lnTo>
                    <a:pt x="2003" y="20449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29668" y="2705823"/>
              <a:ext cx="187598" cy="237677"/>
            </a:xfrm>
            <a:custGeom>
              <a:avLst/>
              <a:gdLst/>
              <a:ahLst/>
              <a:cxnLst/>
              <a:rect l="0" t="0" r="0" b="0"/>
              <a:pathLst>
                <a:path w="187598" h="237677">
                  <a:moveTo>
                    <a:pt x="144653" y="0"/>
                  </a:moveTo>
                  <a:lnTo>
                    <a:pt x="100690" y="20244"/>
                  </a:lnTo>
                  <a:lnTo>
                    <a:pt x="61230" y="47326"/>
                  </a:lnTo>
                  <a:lnTo>
                    <a:pt x="29692" y="88377"/>
                  </a:lnTo>
                  <a:lnTo>
                    <a:pt x="6521" y="135611"/>
                  </a:lnTo>
                  <a:lnTo>
                    <a:pt x="0" y="173672"/>
                  </a:lnTo>
                  <a:lnTo>
                    <a:pt x="4713" y="194561"/>
                  </a:lnTo>
                  <a:lnTo>
                    <a:pt x="26803" y="227035"/>
                  </a:lnTo>
                  <a:lnTo>
                    <a:pt x="46262" y="235435"/>
                  </a:lnTo>
                  <a:lnTo>
                    <a:pt x="58002" y="237676"/>
                  </a:lnTo>
                  <a:lnTo>
                    <a:pt x="83524" y="233925"/>
                  </a:lnTo>
                  <a:lnTo>
                    <a:pt x="132448" y="212454"/>
                  </a:lnTo>
                  <a:lnTo>
                    <a:pt x="151317" y="193080"/>
                  </a:lnTo>
                  <a:lnTo>
                    <a:pt x="182494" y="142515"/>
                  </a:lnTo>
                  <a:lnTo>
                    <a:pt x="187597" y="118322"/>
                  </a:lnTo>
                  <a:lnTo>
                    <a:pt x="181342" y="68606"/>
                  </a:lnTo>
                  <a:lnTo>
                    <a:pt x="172267" y="50769"/>
                  </a:lnTo>
                  <a:lnTo>
                    <a:pt x="15518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74321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62415" y="2705823"/>
              <a:ext cx="202479" cy="217814"/>
            </a:xfrm>
            <a:custGeom>
              <a:avLst/>
              <a:gdLst/>
              <a:ahLst/>
              <a:cxnLst/>
              <a:rect l="0" t="0" r="0" b="0"/>
              <a:pathLst>
                <a:path w="202479" h="217814">
                  <a:moveTo>
                    <a:pt x="111947" y="0"/>
                  </a:moveTo>
                  <a:lnTo>
                    <a:pt x="80665" y="9576"/>
                  </a:lnTo>
                  <a:lnTo>
                    <a:pt x="64509" y="20244"/>
                  </a:lnTo>
                  <a:lnTo>
                    <a:pt x="52649" y="35904"/>
                  </a:lnTo>
                  <a:lnTo>
                    <a:pt x="16607" y="89922"/>
                  </a:lnTo>
                  <a:lnTo>
                    <a:pt x="5233" y="114835"/>
                  </a:lnTo>
                  <a:lnTo>
                    <a:pt x="0" y="153998"/>
                  </a:lnTo>
                  <a:lnTo>
                    <a:pt x="2921" y="177239"/>
                  </a:lnTo>
                  <a:lnTo>
                    <a:pt x="11239" y="196146"/>
                  </a:lnTo>
                  <a:lnTo>
                    <a:pt x="16732" y="204464"/>
                  </a:lnTo>
                  <a:lnTo>
                    <a:pt x="25074" y="210009"/>
                  </a:lnTo>
                  <a:lnTo>
                    <a:pt x="59171" y="217813"/>
                  </a:lnTo>
                  <a:lnTo>
                    <a:pt x="109494" y="217330"/>
                  </a:lnTo>
                  <a:lnTo>
                    <a:pt x="130744" y="211235"/>
                  </a:lnTo>
                  <a:lnTo>
                    <a:pt x="163450" y="188258"/>
                  </a:lnTo>
                  <a:lnTo>
                    <a:pt x="192441" y="161189"/>
                  </a:lnTo>
                  <a:lnTo>
                    <a:pt x="200365" y="141050"/>
                  </a:lnTo>
                  <a:lnTo>
                    <a:pt x="202478" y="129128"/>
                  </a:lnTo>
                  <a:lnTo>
                    <a:pt x="198586" y="106524"/>
                  </a:lnTo>
                  <a:lnTo>
                    <a:pt x="183242" y="77186"/>
                  </a:lnTo>
                  <a:lnTo>
                    <a:pt x="157096" y="46313"/>
                  </a:lnTo>
                  <a:lnTo>
                    <a:pt x="137083" y="38131"/>
                  </a:lnTo>
                  <a:lnTo>
                    <a:pt x="101419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58715" y="253736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2135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90300" y="263212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53554" y="2221513"/>
              <a:ext cx="270365" cy="273741"/>
            </a:xfrm>
            <a:custGeom>
              <a:avLst/>
              <a:gdLst/>
              <a:ahLst/>
              <a:cxnLst/>
              <a:rect l="0" t="0" r="0" b="0"/>
              <a:pathLst>
                <a:path w="270365" h="273741">
                  <a:moveTo>
                    <a:pt x="0" y="0"/>
                  </a:moveTo>
                  <a:lnTo>
                    <a:pt x="37478" y="8333"/>
                  </a:lnTo>
                  <a:lnTo>
                    <a:pt x="88901" y="10094"/>
                  </a:lnTo>
                  <a:lnTo>
                    <a:pt x="144120" y="17678"/>
                  </a:lnTo>
                  <a:lnTo>
                    <a:pt x="200087" y="17270"/>
                  </a:lnTo>
                  <a:lnTo>
                    <a:pt x="256203" y="11860"/>
                  </a:lnTo>
                  <a:lnTo>
                    <a:pt x="264389" y="14925"/>
                  </a:lnTo>
                  <a:lnTo>
                    <a:pt x="268676" y="20479"/>
                  </a:lnTo>
                  <a:lnTo>
                    <a:pt x="270364" y="27690"/>
                  </a:lnTo>
                  <a:lnTo>
                    <a:pt x="267980" y="34838"/>
                  </a:lnTo>
                  <a:lnTo>
                    <a:pt x="221070" y="92546"/>
                  </a:lnTo>
                  <a:lnTo>
                    <a:pt x="178764" y="145201"/>
                  </a:lnTo>
                  <a:lnTo>
                    <a:pt x="140813" y="199752"/>
                  </a:lnTo>
                  <a:lnTo>
                    <a:pt x="93612" y="260661"/>
                  </a:lnTo>
                  <a:lnTo>
                    <a:pt x="84228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53513" y="2558425"/>
              <a:ext cx="558011" cy="21057"/>
            </a:xfrm>
            <a:custGeom>
              <a:avLst/>
              <a:gdLst/>
              <a:ahLst/>
              <a:cxnLst/>
              <a:rect l="0" t="0" r="0" b="0"/>
              <a:pathLst>
                <a:path w="558011" h="21057">
                  <a:moveTo>
                    <a:pt x="558010" y="0"/>
                  </a:moveTo>
                  <a:lnTo>
                    <a:pt x="530454" y="7235"/>
                  </a:lnTo>
                  <a:lnTo>
                    <a:pt x="471112" y="9877"/>
                  </a:lnTo>
                  <a:lnTo>
                    <a:pt x="417229" y="10335"/>
                  </a:lnTo>
                  <a:lnTo>
                    <a:pt x="359930" y="13590"/>
                  </a:lnTo>
                  <a:lnTo>
                    <a:pt x="305907" y="18844"/>
                  </a:lnTo>
                  <a:lnTo>
                    <a:pt x="252856" y="20401"/>
                  </a:lnTo>
                  <a:lnTo>
                    <a:pt x="200092" y="20862"/>
                  </a:lnTo>
                  <a:lnTo>
                    <a:pt x="147414" y="20999"/>
                  </a:lnTo>
                  <a:lnTo>
                    <a:pt x="97880" y="21039"/>
                  </a:lnTo>
                  <a:lnTo>
                    <a:pt x="39221" y="2105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95570" y="2677002"/>
              <a:ext cx="221156" cy="236270"/>
            </a:xfrm>
            <a:custGeom>
              <a:avLst/>
              <a:gdLst/>
              <a:ahLst/>
              <a:cxnLst/>
              <a:rect l="0" t="0" r="0" b="0"/>
              <a:pathLst>
                <a:path w="221156" h="236270">
                  <a:moveTo>
                    <a:pt x="31642" y="39350"/>
                  </a:moveTo>
                  <a:lnTo>
                    <a:pt x="37231" y="22582"/>
                  </a:lnTo>
                  <a:lnTo>
                    <a:pt x="49334" y="11231"/>
                  </a:lnTo>
                  <a:lnTo>
                    <a:pt x="67581" y="3456"/>
                  </a:lnTo>
                  <a:lnTo>
                    <a:pt x="91288" y="0"/>
                  </a:lnTo>
                  <a:lnTo>
                    <a:pt x="111184" y="4704"/>
                  </a:lnTo>
                  <a:lnTo>
                    <a:pt x="119765" y="9234"/>
                  </a:lnTo>
                  <a:lnTo>
                    <a:pt x="132419" y="26745"/>
                  </a:lnTo>
                  <a:lnTo>
                    <a:pt x="152711" y="82360"/>
                  </a:lnTo>
                  <a:lnTo>
                    <a:pt x="155252" y="121374"/>
                  </a:lnTo>
                  <a:lnTo>
                    <a:pt x="143124" y="184841"/>
                  </a:lnTo>
                  <a:lnTo>
                    <a:pt x="127585" y="212180"/>
                  </a:lnTo>
                  <a:lnTo>
                    <a:pt x="111718" y="224568"/>
                  </a:lnTo>
                  <a:lnTo>
                    <a:pt x="91798" y="232803"/>
                  </a:lnTo>
                  <a:lnTo>
                    <a:pt x="55445" y="236269"/>
                  </a:lnTo>
                  <a:lnTo>
                    <a:pt x="32863" y="232934"/>
                  </a:lnTo>
                  <a:lnTo>
                    <a:pt x="14247" y="224434"/>
                  </a:lnTo>
                  <a:lnTo>
                    <a:pt x="6007" y="218891"/>
                  </a:lnTo>
                  <a:lnTo>
                    <a:pt x="1684" y="211686"/>
                  </a:lnTo>
                  <a:lnTo>
                    <a:pt x="0" y="194323"/>
                  </a:lnTo>
                  <a:lnTo>
                    <a:pt x="4698" y="188289"/>
                  </a:lnTo>
                  <a:lnTo>
                    <a:pt x="22397" y="181584"/>
                  </a:lnTo>
                  <a:lnTo>
                    <a:pt x="71887" y="178450"/>
                  </a:lnTo>
                  <a:lnTo>
                    <a:pt x="126722" y="187882"/>
                  </a:lnTo>
                  <a:lnTo>
                    <a:pt x="182615" y="195422"/>
                  </a:lnTo>
                  <a:lnTo>
                    <a:pt x="221155" y="197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23931" y="2736860"/>
              <a:ext cx="217225" cy="187176"/>
            </a:xfrm>
            <a:custGeom>
              <a:avLst/>
              <a:gdLst/>
              <a:ahLst/>
              <a:cxnLst/>
              <a:rect l="0" t="0" r="0" b="0"/>
              <a:pathLst>
                <a:path w="217225" h="187176">
                  <a:moveTo>
                    <a:pt x="98079" y="21606"/>
                  </a:moveTo>
                  <a:lnTo>
                    <a:pt x="86901" y="4838"/>
                  </a:lnTo>
                  <a:lnTo>
                    <a:pt x="80098" y="1069"/>
                  </a:lnTo>
                  <a:lnTo>
                    <a:pt x="63182" y="0"/>
                  </a:lnTo>
                  <a:lnTo>
                    <a:pt x="47084" y="6544"/>
                  </a:lnTo>
                  <a:lnTo>
                    <a:pt x="32131" y="18421"/>
                  </a:lnTo>
                  <a:lnTo>
                    <a:pt x="11728" y="46009"/>
                  </a:lnTo>
                  <a:lnTo>
                    <a:pt x="1989" y="70276"/>
                  </a:lnTo>
                  <a:lnTo>
                    <a:pt x="0" y="93540"/>
                  </a:lnTo>
                  <a:lnTo>
                    <a:pt x="8255" y="137070"/>
                  </a:lnTo>
                  <a:lnTo>
                    <a:pt x="23372" y="163312"/>
                  </a:lnTo>
                  <a:lnTo>
                    <a:pt x="39140" y="175444"/>
                  </a:lnTo>
                  <a:lnTo>
                    <a:pt x="48258" y="180316"/>
                  </a:lnTo>
                  <a:lnTo>
                    <a:pt x="89036" y="187175"/>
                  </a:lnTo>
                  <a:lnTo>
                    <a:pt x="126985" y="183617"/>
                  </a:lnTo>
                  <a:lnTo>
                    <a:pt x="146411" y="175109"/>
                  </a:lnTo>
                  <a:lnTo>
                    <a:pt x="199602" y="130141"/>
                  </a:lnTo>
                  <a:lnTo>
                    <a:pt x="215247" y="103678"/>
                  </a:lnTo>
                  <a:lnTo>
                    <a:pt x="217224" y="83818"/>
                  </a:lnTo>
                  <a:lnTo>
                    <a:pt x="216114" y="73609"/>
                  </a:lnTo>
                  <a:lnTo>
                    <a:pt x="205521" y="56027"/>
                  </a:lnTo>
                  <a:lnTo>
                    <a:pt x="161250" y="21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58591" y="3979772"/>
            <a:ext cx="3736995" cy="828694"/>
            <a:chOff x="358591" y="3979772"/>
            <a:chExt cx="3736995" cy="828694"/>
          </a:xfrm>
        </p:grpSpPr>
        <p:sp>
          <p:nvSpPr>
            <p:cNvPr id="75" name="Freeform 74"/>
            <p:cNvSpPr/>
            <p:nvPr/>
          </p:nvSpPr>
          <p:spPr>
            <a:xfrm>
              <a:off x="457445" y="4251178"/>
              <a:ext cx="226908" cy="342332"/>
            </a:xfrm>
            <a:custGeom>
              <a:avLst/>
              <a:gdLst/>
              <a:ahLst/>
              <a:cxnLst/>
              <a:rect l="0" t="0" r="0" b="0"/>
              <a:pathLst>
                <a:path w="226908" h="342332">
                  <a:moveTo>
                    <a:pt x="37394" y="23392"/>
                  </a:moveTo>
                  <a:lnTo>
                    <a:pt x="31805" y="40159"/>
                  </a:lnTo>
                  <a:lnTo>
                    <a:pt x="28988" y="41589"/>
                  </a:lnTo>
                  <a:lnTo>
                    <a:pt x="25941" y="39032"/>
                  </a:lnTo>
                  <a:lnTo>
                    <a:pt x="22740" y="33819"/>
                  </a:lnTo>
                  <a:lnTo>
                    <a:pt x="22945" y="28004"/>
                  </a:lnTo>
                  <a:lnTo>
                    <a:pt x="29412" y="15303"/>
                  </a:lnTo>
                  <a:lnTo>
                    <a:pt x="43205" y="4979"/>
                  </a:lnTo>
                  <a:lnTo>
                    <a:pt x="51797" y="588"/>
                  </a:lnTo>
                  <a:lnTo>
                    <a:pt x="61034" y="0"/>
                  </a:lnTo>
                  <a:lnTo>
                    <a:pt x="80656" y="5586"/>
                  </a:lnTo>
                  <a:lnTo>
                    <a:pt x="105844" y="21885"/>
                  </a:lnTo>
                  <a:lnTo>
                    <a:pt x="128125" y="47122"/>
                  </a:lnTo>
                  <a:lnTo>
                    <a:pt x="148210" y="88261"/>
                  </a:lnTo>
                  <a:lnTo>
                    <a:pt x="160322" y="140234"/>
                  </a:lnTo>
                  <a:lnTo>
                    <a:pt x="159605" y="181624"/>
                  </a:lnTo>
                  <a:lnTo>
                    <a:pt x="144475" y="243144"/>
                  </a:lnTo>
                  <a:lnTo>
                    <a:pt x="107125" y="306373"/>
                  </a:lnTo>
                  <a:lnTo>
                    <a:pt x="85221" y="329636"/>
                  </a:lnTo>
                  <a:lnTo>
                    <a:pt x="66839" y="340045"/>
                  </a:lnTo>
                  <a:lnTo>
                    <a:pt x="46971" y="342331"/>
                  </a:lnTo>
                  <a:lnTo>
                    <a:pt x="27612" y="338278"/>
                  </a:lnTo>
                  <a:lnTo>
                    <a:pt x="11210" y="328678"/>
                  </a:lnTo>
                  <a:lnTo>
                    <a:pt x="5900" y="320502"/>
                  </a:lnTo>
                  <a:lnTo>
                    <a:pt x="0" y="298940"/>
                  </a:lnTo>
                  <a:lnTo>
                    <a:pt x="3617" y="276879"/>
                  </a:lnTo>
                  <a:lnTo>
                    <a:pt x="7857" y="266083"/>
                  </a:lnTo>
                  <a:lnTo>
                    <a:pt x="15363" y="257715"/>
                  </a:lnTo>
                  <a:lnTo>
                    <a:pt x="48284" y="240350"/>
                  </a:lnTo>
                  <a:lnTo>
                    <a:pt x="101330" y="227121"/>
                  </a:lnTo>
                  <a:lnTo>
                    <a:pt x="139786" y="227645"/>
                  </a:lnTo>
                  <a:lnTo>
                    <a:pt x="189811" y="232714"/>
                  </a:lnTo>
                  <a:lnTo>
                    <a:pt x="207690" y="230287"/>
                  </a:lnTo>
                  <a:lnTo>
                    <a:pt x="226907" y="223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7193" y="4277789"/>
              <a:ext cx="237369" cy="327119"/>
            </a:xfrm>
            <a:custGeom>
              <a:avLst/>
              <a:gdLst/>
              <a:ahLst/>
              <a:cxnLst/>
              <a:rect l="0" t="0" r="0" b="0"/>
              <a:pathLst>
                <a:path w="237369" h="327119">
                  <a:moveTo>
                    <a:pt x="71915" y="17837"/>
                  </a:moveTo>
                  <a:lnTo>
                    <a:pt x="56274" y="35819"/>
                  </a:lnTo>
                  <a:lnTo>
                    <a:pt x="48196" y="52735"/>
                  </a:lnTo>
                  <a:lnTo>
                    <a:pt x="34467" y="65713"/>
                  </a:lnTo>
                  <a:lnTo>
                    <a:pt x="25893" y="70811"/>
                  </a:lnTo>
                  <a:lnTo>
                    <a:pt x="17837" y="71871"/>
                  </a:lnTo>
                  <a:lnTo>
                    <a:pt x="2647" y="66809"/>
                  </a:lnTo>
                  <a:lnTo>
                    <a:pt x="0" y="62184"/>
                  </a:lnTo>
                  <a:lnTo>
                    <a:pt x="575" y="56760"/>
                  </a:lnTo>
                  <a:lnTo>
                    <a:pt x="18309" y="25656"/>
                  </a:lnTo>
                  <a:lnTo>
                    <a:pt x="34052" y="12344"/>
                  </a:lnTo>
                  <a:lnTo>
                    <a:pt x="53918" y="3698"/>
                  </a:lnTo>
                  <a:lnTo>
                    <a:pt x="90239" y="0"/>
                  </a:lnTo>
                  <a:lnTo>
                    <a:pt x="112815" y="3281"/>
                  </a:lnTo>
                  <a:lnTo>
                    <a:pt x="121408" y="8133"/>
                  </a:lnTo>
                  <a:lnTo>
                    <a:pt x="134076" y="22883"/>
                  </a:lnTo>
                  <a:lnTo>
                    <a:pt x="140487" y="44257"/>
                  </a:lnTo>
                  <a:lnTo>
                    <a:pt x="142196" y="56508"/>
                  </a:lnTo>
                  <a:lnTo>
                    <a:pt x="137856" y="76359"/>
                  </a:lnTo>
                  <a:lnTo>
                    <a:pt x="102820" y="131048"/>
                  </a:lnTo>
                  <a:lnTo>
                    <a:pt x="96028" y="138935"/>
                  </a:lnTo>
                  <a:lnTo>
                    <a:pt x="89160" y="141853"/>
                  </a:lnTo>
                  <a:lnTo>
                    <a:pt x="82242" y="141459"/>
                  </a:lnTo>
                  <a:lnTo>
                    <a:pt x="75290" y="138856"/>
                  </a:lnTo>
                  <a:lnTo>
                    <a:pt x="75335" y="137121"/>
                  </a:lnTo>
                  <a:lnTo>
                    <a:pt x="125628" y="127890"/>
                  </a:lnTo>
                  <a:lnTo>
                    <a:pt x="182930" y="138251"/>
                  </a:lnTo>
                  <a:lnTo>
                    <a:pt x="203534" y="150903"/>
                  </a:lnTo>
                  <a:lnTo>
                    <a:pt x="219320" y="169394"/>
                  </a:lnTo>
                  <a:lnTo>
                    <a:pt x="230235" y="193211"/>
                  </a:lnTo>
                  <a:lnTo>
                    <a:pt x="237368" y="238516"/>
                  </a:lnTo>
                  <a:lnTo>
                    <a:pt x="232797" y="262536"/>
                  </a:lnTo>
                  <a:lnTo>
                    <a:pt x="217070" y="289212"/>
                  </a:lnTo>
                  <a:lnTo>
                    <a:pt x="203109" y="303395"/>
                  </a:lnTo>
                  <a:lnTo>
                    <a:pt x="155396" y="325919"/>
                  </a:lnTo>
                  <a:lnTo>
                    <a:pt x="131634" y="327118"/>
                  </a:lnTo>
                  <a:lnTo>
                    <a:pt x="72847" y="315279"/>
                  </a:lnTo>
                  <a:lnTo>
                    <a:pt x="44115" y="305360"/>
                  </a:lnTo>
                  <a:lnTo>
                    <a:pt x="29801" y="291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8591" y="4149664"/>
              <a:ext cx="638413" cy="566828"/>
            </a:xfrm>
            <a:custGeom>
              <a:avLst/>
              <a:gdLst/>
              <a:ahLst/>
              <a:cxnLst/>
              <a:rect l="0" t="0" r="0" b="0"/>
              <a:pathLst>
                <a:path w="638413" h="566828">
                  <a:moveTo>
                    <a:pt x="473160" y="40678"/>
                  </a:moveTo>
                  <a:lnTo>
                    <a:pt x="461981" y="29499"/>
                  </a:lnTo>
                  <a:lnTo>
                    <a:pt x="399942" y="5834"/>
                  </a:lnTo>
                  <a:lnTo>
                    <a:pt x="347866" y="0"/>
                  </a:lnTo>
                  <a:lnTo>
                    <a:pt x="285587" y="1967"/>
                  </a:lnTo>
                  <a:lnTo>
                    <a:pt x="245227" y="13220"/>
                  </a:lnTo>
                  <a:lnTo>
                    <a:pt x="183311" y="44731"/>
                  </a:lnTo>
                  <a:lnTo>
                    <a:pt x="123095" y="96472"/>
                  </a:lnTo>
                  <a:lnTo>
                    <a:pt x="65438" y="156768"/>
                  </a:lnTo>
                  <a:lnTo>
                    <a:pt x="40632" y="198660"/>
                  </a:lnTo>
                  <a:lnTo>
                    <a:pt x="17158" y="261781"/>
                  </a:lnTo>
                  <a:lnTo>
                    <a:pt x="2528" y="317539"/>
                  </a:lnTo>
                  <a:lnTo>
                    <a:pt x="0" y="371187"/>
                  </a:lnTo>
                  <a:lnTo>
                    <a:pt x="5151" y="407278"/>
                  </a:lnTo>
                  <a:lnTo>
                    <a:pt x="19675" y="440198"/>
                  </a:lnTo>
                  <a:lnTo>
                    <a:pt x="44386" y="466591"/>
                  </a:lnTo>
                  <a:lnTo>
                    <a:pt x="104916" y="510753"/>
                  </a:lnTo>
                  <a:lnTo>
                    <a:pt x="167856" y="538393"/>
                  </a:lnTo>
                  <a:lnTo>
                    <a:pt x="228812" y="556490"/>
                  </a:lnTo>
                  <a:lnTo>
                    <a:pt x="265060" y="563958"/>
                  </a:lnTo>
                  <a:lnTo>
                    <a:pt x="311675" y="566171"/>
                  </a:lnTo>
                  <a:lnTo>
                    <a:pt x="363701" y="566827"/>
                  </a:lnTo>
                  <a:lnTo>
                    <a:pt x="417613" y="561459"/>
                  </a:lnTo>
                  <a:lnTo>
                    <a:pt x="475897" y="534312"/>
                  </a:lnTo>
                  <a:lnTo>
                    <a:pt x="534135" y="500263"/>
                  </a:lnTo>
                  <a:lnTo>
                    <a:pt x="581453" y="457124"/>
                  </a:lnTo>
                  <a:lnTo>
                    <a:pt x="601693" y="427672"/>
                  </a:lnTo>
                  <a:lnTo>
                    <a:pt x="623433" y="368342"/>
                  </a:lnTo>
                  <a:lnTo>
                    <a:pt x="638412" y="308348"/>
                  </a:lnTo>
                  <a:lnTo>
                    <a:pt x="637547" y="266216"/>
                  </a:lnTo>
                  <a:lnTo>
                    <a:pt x="626774" y="214950"/>
                  </a:lnTo>
                  <a:lnTo>
                    <a:pt x="604976" y="162103"/>
                  </a:lnTo>
                  <a:lnTo>
                    <a:pt x="565633" y="113499"/>
                  </a:lnTo>
                  <a:lnTo>
                    <a:pt x="504545" y="65783"/>
                  </a:lnTo>
                  <a:lnTo>
                    <a:pt x="458316" y="44793"/>
                  </a:lnTo>
                  <a:lnTo>
                    <a:pt x="441574" y="40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16712" y="4306155"/>
              <a:ext cx="20408" cy="357970"/>
            </a:xfrm>
            <a:custGeom>
              <a:avLst/>
              <a:gdLst/>
              <a:ahLst/>
              <a:cxnLst/>
              <a:rect l="0" t="0" r="0" b="0"/>
              <a:pathLst>
                <a:path w="20408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928" y="226349"/>
                  </a:lnTo>
                  <a:lnTo>
                    <a:pt x="10766" y="277767"/>
                  </a:lnTo>
                  <a:lnTo>
                    <a:pt x="18156" y="335064"/>
                  </a:lnTo>
                  <a:lnTo>
                    <a:pt x="2040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74031" y="430615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11178" y="16768"/>
                  </a:lnTo>
                  <a:lnTo>
                    <a:pt x="13547" y="34359"/>
                  </a:lnTo>
                  <a:lnTo>
                    <a:pt x="13040" y="55045"/>
                  </a:lnTo>
                  <a:lnTo>
                    <a:pt x="19126" y="109572"/>
                  </a:lnTo>
                  <a:lnTo>
                    <a:pt x="20485" y="159198"/>
                  </a:lnTo>
                  <a:lnTo>
                    <a:pt x="24007" y="210946"/>
                  </a:lnTo>
                  <a:lnTo>
                    <a:pt x="29340" y="260205"/>
                  </a:lnTo>
                  <a:lnTo>
                    <a:pt x="31142" y="318770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60004" y="4306155"/>
              <a:ext cx="245613" cy="235002"/>
            </a:xfrm>
            <a:custGeom>
              <a:avLst/>
              <a:gdLst/>
              <a:ahLst/>
              <a:cxnLst/>
              <a:rect l="0" t="0" r="0" b="0"/>
              <a:pathLst>
                <a:path w="245613" h="235002">
                  <a:moveTo>
                    <a:pt x="245612" y="136871"/>
                  </a:moveTo>
                  <a:lnTo>
                    <a:pt x="202921" y="139990"/>
                  </a:lnTo>
                  <a:lnTo>
                    <a:pt x="171742" y="151443"/>
                  </a:lnTo>
                  <a:lnTo>
                    <a:pt x="108727" y="189868"/>
                  </a:lnTo>
                  <a:lnTo>
                    <a:pt x="53903" y="228539"/>
                  </a:lnTo>
                  <a:lnTo>
                    <a:pt x="44106" y="233078"/>
                  </a:lnTo>
                  <a:lnTo>
                    <a:pt x="20743" y="235001"/>
                  </a:lnTo>
                  <a:lnTo>
                    <a:pt x="7962" y="233877"/>
                  </a:lnTo>
                  <a:lnTo>
                    <a:pt x="1781" y="229617"/>
                  </a:lnTo>
                  <a:lnTo>
                    <a:pt x="0" y="223268"/>
                  </a:lnTo>
                  <a:lnTo>
                    <a:pt x="14606" y="164603"/>
                  </a:lnTo>
                  <a:lnTo>
                    <a:pt x="32784" y="106164"/>
                  </a:lnTo>
                  <a:lnTo>
                    <a:pt x="58156" y="52758"/>
                  </a:lnTo>
                  <a:lnTo>
                    <a:pt x="771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31873" y="4334967"/>
              <a:ext cx="308821" cy="327018"/>
            </a:xfrm>
            <a:custGeom>
              <a:avLst/>
              <a:gdLst/>
              <a:ahLst/>
              <a:cxnLst/>
              <a:rect l="0" t="0" r="0" b="0"/>
              <a:pathLst>
                <a:path w="308821" h="327018">
                  <a:moveTo>
                    <a:pt x="131671" y="13302"/>
                  </a:moveTo>
                  <a:lnTo>
                    <a:pt x="120492" y="2124"/>
                  </a:lnTo>
                  <a:lnTo>
                    <a:pt x="113690" y="0"/>
                  </a:lnTo>
                  <a:lnTo>
                    <a:pt x="96773" y="761"/>
                  </a:lnTo>
                  <a:lnTo>
                    <a:pt x="80676" y="8118"/>
                  </a:lnTo>
                  <a:lnTo>
                    <a:pt x="51278" y="31905"/>
                  </a:lnTo>
                  <a:lnTo>
                    <a:pt x="17932" y="87710"/>
                  </a:lnTo>
                  <a:lnTo>
                    <a:pt x="3869" y="148071"/>
                  </a:lnTo>
                  <a:lnTo>
                    <a:pt x="0" y="171465"/>
                  </a:lnTo>
                  <a:lnTo>
                    <a:pt x="9985" y="232814"/>
                  </a:lnTo>
                  <a:lnTo>
                    <a:pt x="25296" y="259927"/>
                  </a:lnTo>
                  <a:lnTo>
                    <a:pt x="44650" y="282778"/>
                  </a:lnTo>
                  <a:lnTo>
                    <a:pt x="70792" y="298777"/>
                  </a:lnTo>
                  <a:lnTo>
                    <a:pt x="131872" y="321936"/>
                  </a:lnTo>
                  <a:lnTo>
                    <a:pt x="168905" y="327017"/>
                  </a:lnTo>
                  <a:lnTo>
                    <a:pt x="214935" y="320329"/>
                  </a:lnTo>
                  <a:lnTo>
                    <a:pt x="246029" y="309904"/>
                  </a:lnTo>
                  <a:lnTo>
                    <a:pt x="285435" y="279337"/>
                  </a:lnTo>
                  <a:lnTo>
                    <a:pt x="301363" y="253175"/>
                  </a:lnTo>
                  <a:lnTo>
                    <a:pt x="308820" y="204487"/>
                  </a:lnTo>
                  <a:lnTo>
                    <a:pt x="307173" y="152929"/>
                  </a:lnTo>
                  <a:lnTo>
                    <a:pt x="291479" y="97893"/>
                  </a:lnTo>
                  <a:lnTo>
                    <a:pt x="267526" y="58607"/>
                  </a:lnTo>
                  <a:lnTo>
                    <a:pt x="251712" y="42796"/>
                  </a:lnTo>
                  <a:lnTo>
                    <a:pt x="216501" y="21911"/>
                  </a:lnTo>
                  <a:lnTo>
                    <a:pt x="172041" y="6900"/>
                  </a:lnTo>
                  <a:lnTo>
                    <a:pt x="152728" y="2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94103" y="4285098"/>
              <a:ext cx="75089" cy="96037"/>
            </a:xfrm>
            <a:custGeom>
              <a:avLst/>
              <a:gdLst/>
              <a:ahLst/>
              <a:cxnLst/>
              <a:rect l="0" t="0" r="0" b="0"/>
              <a:pathLst>
                <a:path w="75089" h="96037">
                  <a:moveTo>
                    <a:pt x="43182" y="0"/>
                  </a:moveTo>
                  <a:lnTo>
                    <a:pt x="19135" y="17981"/>
                  </a:lnTo>
                  <a:lnTo>
                    <a:pt x="4808" y="34898"/>
                  </a:lnTo>
                  <a:lnTo>
                    <a:pt x="0" y="57234"/>
                  </a:lnTo>
                  <a:lnTo>
                    <a:pt x="356" y="69742"/>
                  </a:lnTo>
                  <a:lnTo>
                    <a:pt x="4103" y="79250"/>
                  </a:lnTo>
                  <a:lnTo>
                    <a:pt x="17625" y="92934"/>
                  </a:lnTo>
                  <a:lnTo>
                    <a:pt x="26144" y="95881"/>
                  </a:lnTo>
                  <a:lnTo>
                    <a:pt x="44968" y="96036"/>
                  </a:lnTo>
                  <a:lnTo>
                    <a:pt x="61913" y="89086"/>
                  </a:lnTo>
                  <a:lnTo>
                    <a:pt x="69707" y="83957"/>
                  </a:lnTo>
                  <a:lnTo>
                    <a:pt x="73733" y="77029"/>
                  </a:lnTo>
                  <a:lnTo>
                    <a:pt x="75088" y="59971"/>
                  </a:lnTo>
                  <a:lnTo>
                    <a:pt x="6423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58342" y="4295626"/>
              <a:ext cx="94757" cy="389556"/>
            </a:xfrm>
            <a:custGeom>
              <a:avLst/>
              <a:gdLst/>
              <a:ahLst/>
              <a:cxnLst/>
              <a:rect l="0" t="0" r="0" b="0"/>
              <a:pathLst>
                <a:path w="94757" h="389556">
                  <a:moveTo>
                    <a:pt x="94756" y="0"/>
                  </a:moveTo>
                  <a:lnTo>
                    <a:pt x="76798" y="62281"/>
                  </a:lnTo>
                  <a:lnTo>
                    <a:pt x="59607" y="124608"/>
                  </a:lnTo>
                  <a:lnTo>
                    <a:pt x="45612" y="183755"/>
                  </a:lnTo>
                  <a:lnTo>
                    <a:pt x="31583" y="241712"/>
                  </a:lnTo>
                  <a:lnTo>
                    <a:pt x="17547" y="298220"/>
                  </a:lnTo>
                  <a:lnTo>
                    <a:pt x="3119" y="35703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46797" y="4600953"/>
              <a:ext cx="82586" cy="108240"/>
            </a:xfrm>
            <a:custGeom>
              <a:avLst/>
              <a:gdLst/>
              <a:ahLst/>
              <a:cxnLst/>
              <a:rect l="0" t="0" r="0" b="0"/>
              <a:pathLst>
                <a:path w="82586" h="108240">
                  <a:moveTo>
                    <a:pt x="48415" y="0"/>
                  </a:moveTo>
                  <a:lnTo>
                    <a:pt x="31647" y="5589"/>
                  </a:lnTo>
                  <a:lnTo>
                    <a:pt x="17176" y="17692"/>
                  </a:lnTo>
                  <a:lnTo>
                    <a:pt x="10042" y="25833"/>
                  </a:lnTo>
                  <a:lnTo>
                    <a:pt x="2114" y="47356"/>
                  </a:lnTo>
                  <a:lnTo>
                    <a:pt x="0" y="59647"/>
                  </a:lnTo>
                  <a:lnTo>
                    <a:pt x="3891" y="79542"/>
                  </a:lnTo>
                  <a:lnTo>
                    <a:pt x="8204" y="88123"/>
                  </a:lnTo>
                  <a:lnTo>
                    <a:pt x="22354" y="100777"/>
                  </a:lnTo>
                  <a:lnTo>
                    <a:pt x="31041" y="105789"/>
                  </a:lnTo>
                  <a:lnTo>
                    <a:pt x="50052" y="108239"/>
                  </a:lnTo>
                  <a:lnTo>
                    <a:pt x="60035" y="107254"/>
                  </a:lnTo>
                  <a:lnTo>
                    <a:pt x="67860" y="103088"/>
                  </a:lnTo>
                  <a:lnTo>
                    <a:pt x="79674" y="89101"/>
                  </a:lnTo>
                  <a:lnTo>
                    <a:pt x="82585" y="68067"/>
                  </a:lnTo>
                  <a:lnTo>
                    <a:pt x="8000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79481" y="4411440"/>
              <a:ext cx="63173" cy="1"/>
            </a:xfrm>
            <a:custGeom>
              <a:avLst/>
              <a:gdLst/>
              <a:ahLst/>
              <a:cxnLst/>
              <a:rect l="0" t="0" r="0" b="0"/>
              <a:pathLst>
                <a:path w="63173" h="1">
                  <a:moveTo>
                    <a:pt x="6317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68953" y="4464082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0"/>
                  </a:moveTo>
                  <a:lnTo>
                    <a:pt x="60672" y="1465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52442" y="4011357"/>
              <a:ext cx="37652" cy="263214"/>
            </a:xfrm>
            <a:custGeom>
              <a:avLst/>
              <a:gdLst/>
              <a:ahLst/>
              <a:cxnLst/>
              <a:rect l="0" t="0" r="0" b="0"/>
              <a:pathLst>
                <a:path w="37652" h="263214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20415" y="149661"/>
                  </a:lnTo>
                  <a:lnTo>
                    <a:pt x="26967" y="212880"/>
                  </a:lnTo>
                  <a:lnTo>
                    <a:pt x="3765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11191" y="3979772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5589" y="62092"/>
                  </a:lnTo>
                  <a:lnTo>
                    <a:pt x="10723" y="113477"/>
                  </a:lnTo>
                  <a:lnTo>
                    <a:pt x="21789" y="168687"/>
                  </a:lnTo>
                  <a:lnTo>
                    <a:pt x="35240" y="230243"/>
                  </a:lnTo>
                  <a:lnTo>
                    <a:pt x="49542" y="283870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50209" y="4032414"/>
              <a:ext cx="203097" cy="187284"/>
            </a:xfrm>
            <a:custGeom>
              <a:avLst/>
              <a:gdLst/>
              <a:ahLst/>
              <a:cxnLst/>
              <a:rect l="0" t="0" r="0" b="0"/>
              <a:pathLst>
                <a:path w="203097" h="187284">
                  <a:moveTo>
                    <a:pt x="203096" y="126342"/>
                  </a:moveTo>
                  <a:lnTo>
                    <a:pt x="180739" y="126342"/>
                  </a:lnTo>
                  <a:lnTo>
                    <a:pt x="150069" y="137521"/>
                  </a:lnTo>
                  <a:lnTo>
                    <a:pt x="87249" y="170251"/>
                  </a:lnTo>
                  <a:lnTo>
                    <a:pt x="43992" y="184495"/>
                  </a:lnTo>
                  <a:lnTo>
                    <a:pt x="18520" y="187283"/>
                  </a:lnTo>
                  <a:lnTo>
                    <a:pt x="9855" y="183347"/>
                  </a:lnTo>
                  <a:lnTo>
                    <a:pt x="4079" y="176043"/>
                  </a:lnTo>
                  <a:lnTo>
                    <a:pt x="228" y="166495"/>
                  </a:lnTo>
                  <a:lnTo>
                    <a:pt x="0" y="156621"/>
                  </a:lnTo>
                  <a:lnTo>
                    <a:pt x="20488" y="93472"/>
                  </a:lnTo>
                  <a:lnTo>
                    <a:pt x="38135" y="33034"/>
                  </a:lnTo>
                  <a:lnTo>
                    <a:pt x="451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23729" y="4042943"/>
              <a:ext cx="273006" cy="267131"/>
            </a:xfrm>
            <a:custGeom>
              <a:avLst/>
              <a:gdLst/>
              <a:ahLst/>
              <a:cxnLst/>
              <a:rect l="0" t="0" r="0" b="0"/>
              <a:pathLst>
                <a:path w="273006" h="267131">
                  <a:moveTo>
                    <a:pt x="119089" y="0"/>
                  </a:moveTo>
                  <a:lnTo>
                    <a:pt x="76397" y="14572"/>
                  </a:lnTo>
                  <a:lnTo>
                    <a:pt x="56831" y="27534"/>
                  </a:lnTo>
                  <a:lnTo>
                    <a:pt x="33832" y="54561"/>
                  </a:lnTo>
                  <a:lnTo>
                    <a:pt x="7311" y="115982"/>
                  </a:lnTo>
                  <a:lnTo>
                    <a:pt x="0" y="136945"/>
                  </a:lnTo>
                  <a:lnTo>
                    <a:pt x="485" y="174067"/>
                  </a:lnTo>
                  <a:lnTo>
                    <a:pt x="8038" y="209113"/>
                  </a:lnTo>
                  <a:lnTo>
                    <a:pt x="23274" y="236134"/>
                  </a:lnTo>
                  <a:lnTo>
                    <a:pt x="39070" y="248448"/>
                  </a:lnTo>
                  <a:lnTo>
                    <a:pt x="77807" y="265885"/>
                  </a:lnTo>
                  <a:lnTo>
                    <a:pt x="98402" y="267130"/>
                  </a:lnTo>
                  <a:lnTo>
                    <a:pt x="159129" y="254153"/>
                  </a:lnTo>
                  <a:lnTo>
                    <a:pt x="207890" y="230531"/>
                  </a:lnTo>
                  <a:lnTo>
                    <a:pt x="248156" y="195218"/>
                  </a:lnTo>
                  <a:lnTo>
                    <a:pt x="262630" y="176840"/>
                  </a:lnTo>
                  <a:lnTo>
                    <a:pt x="270623" y="153855"/>
                  </a:lnTo>
                  <a:lnTo>
                    <a:pt x="273005" y="129211"/>
                  </a:lnTo>
                  <a:lnTo>
                    <a:pt x="270165" y="106560"/>
                  </a:lnTo>
                  <a:lnTo>
                    <a:pt x="256399" y="74077"/>
                  </a:lnTo>
                  <a:lnTo>
                    <a:pt x="209436" y="17056"/>
                  </a:lnTo>
                  <a:lnTo>
                    <a:pt x="20331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37450" y="4380698"/>
              <a:ext cx="810696" cy="25803"/>
            </a:xfrm>
            <a:custGeom>
              <a:avLst/>
              <a:gdLst/>
              <a:ahLst/>
              <a:cxnLst/>
              <a:rect l="0" t="0" r="0" b="0"/>
              <a:pathLst>
                <a:path w="810696" h="25803">
                  <a:moveTo>
                    <a:pt x="810695" y="20213"/>
                  </a:moveTo>
                  <a:lnTo>
                    <a:pt x="754480" y="3425"/>
                  </a:lnTo>
                  <a:lnTo>
                    <a:pt x="695909" y="0"/>
                  </a:lnTo>
                  <a:lnTo>
                    <a:pt x="638932" y="4912"/>
                  </a:lnTo>
                  <a:lnTo>
                    <a:pt x="591086" y="8271"/>
                  </a:lnTo>
                  <a:lnTo>
                    <a:pt x="539865" y="14855"/>
                  </a:lnTo>
                  <a:lnTo>
                    <a:pt x="487644" y="18626"/>
                  </a:lnTo>
                  <a:lnTo>
                    <a:pt x="429537" y="19743"/>
                  </a:lnTo>
                  <a:lnTo>
                    <a:pt x="373455" y="20074"/>
                  </a:lnTo>
                  <a:lnTo>
                    <a:pt x="314205" y="20172"/>
                  </a:lnTo>
                  <a:lnTo>
                    <a:pt x="252195" y="20201"/>
                  </a:lnTo>
                  <a:lnTo>
                    <a:pt x="194958" y="20210"/>
                  </a:lnTo>
                  <a:lnTo>
                    <a:pt x="140954" y="25802"/>
                  </a:lnTo>
                  <a:lnTo>
                    <a:pt x="78709" y="22530"/>
                  </a:lnTo>
                  <a:lnTo>
                    <a:pt x="27593" y="20672"/>
                  </a:lnTo>
                  <a:lnTo>
                    <a:pt x="0" y="20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69077" y="4527253"/>
              <a:ext cx="26176" cy="242157"/>
            </a:xfrm>
            <a:custGeom>
              <a:avLst/>
              <a:gdLst/>
              <a:ahLst/>
              <a:cxnLst/>
              <a:rect l="0" t="0" r="0" b="0"/>
              <a:pathLst>
                <a:path w="26176" h="242157">
                  <a:moveTo>
                    <a:pt x="0" y="0"/>
                  </a:moveTo>
                  <a:lnTo>
                    <a:pt x="8334" y="54145"/>
                  </a:lnTo>
                  <a:lnTo>
                    <a:pt x="17475" y="115795"/>
                  </a:lnTo>
                  <a:lnTo>
                    <a:pt x="26175" y="177365"/>
                  </a:lnTo>
                  <a:lnTo>
                    <a:pt x="22540" y="23038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66102" y="4537782"/>
              <a:ext cx="163494" cy="217879"/>
            </a:xfrm>
            <a:custGeom>
              <a:avLst/>
              <a:gdLst/>
              <a:ahLst/>
              <a:cxnLst/>
              <a:rect l="0" t="0" r="0" b="0"/>
              <a:pathLst>
                <a:path w="163494" h="217879">
                  <a:moveTo>
                    <a:pt x="71431" y="10529"/>
                  </a:moveTo>
                  <a:lnTo>
                    <a:pt x="54664" y="16118"/>
                  </a:lnTo>
                  <a:lnTo>
                    <a:pt x="40193" y="28221"/>
                  </a:lnTo>
                  <a:lnTo>
                    <a:pt x="22011" y="54765"/>
                  </a:lnTo>
                  <a:lnTo>
                    <a:pt x="2836" y="106734"/>
                  </a:lnTo>
                  <a:lnTo>
                    <a:pt x="0" y="132055"/>
                  </a:lnTo>
                  <a:lnTo>
                    <a:pt x="4979" y="152668"/>
                  </a:lnTo>
                  <a:lnTo>
                    <a:pt x="27715" y="198395"/>
                  </a:lnTo>
                  <a:lnTo>
                    <a:pt x="43813" y="210228"/>
                  </a:lnTo>
                  <a:lnTo>
                    <a:pt x="78196" y="217878"/>
                  </a:lnTo>
                  <a:lnTo>
                    <a:pt x="98224" y="213428"/>
                  </a:lnTo>
                  <a:lnTo>
                    <a:pt x="130146" y="191508"/>
                  </a:lnTo>
                  <a:lnTo>
                    <a:pt x="146280" y="165927"/>
                  </a:lnTo>
                  <a:lnTo>
                    <a:pt x="161042" y="124673"/>
                  </a:lnTo>
                  <a:lnTo>
                    <a:pt x="163493" y="87373"/>
                  </a:lnTo>
                  <a:lnTo>
                    <a:pt x="159921" y="64569"/>
                  </a:lnTo>
                  <a:lnTo>
                    <a:pt x="151314" y="45855"/>
                  </a:lnTo>
                  <a:lnTo>
                    <a:pt x="1135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07224" y="4558839"/>
              <a:ext cx="212411" cy="249627"/>
            </a:xfrm>
            <a:custGeom>
              <a:avLst/>
              <a:gdLst/>
              <a:ahLst/>
              <a:cxnLst/>
              <a:rect l="0" t="0" r="0" b="0"/>
              <a:pathLst>
                <a:path w="212411" h="249627">
                  <a:moveTo>
                    <a:pt x="93522" y="0"/>
                  </a:moveTo>
                  <a:lnTo>
                    <a:pt x="69475" y="9575"/>
                  </a:lnTo>
                  <a:lnTo>
                    <a:pt x="33929" y="39403"/>
                  </a:lnTo>
                  <a:lnTo>
                    <a:pt x="12824" y="71077"/>
                  </a:lnTo>
                  <a:lnTo>
                    <a:pt x="2931" y="110097"/>
                  </a:lnTo>
                  <a:lnTo>
                    <a:pt x="0" y="151295"/>
                  </a:lnTo>
                  <a:lnTo>
                    <a:pt x="10309" y="193137"/>
                  </a:lnTo>
                  <a:lnTo>
                    <a:pt x="24953" y="214910"/>
                  </a:lnTo>
                  <a:lnTo>
                    <a:pt x="43160" y="231216"/>
                  </a:lnTo>
                  <a:lnTo>
                    <a:pt x="62950" y="242363"/>
                  </a:lnTo>
                  <a:lnTo>
                    <a:pt x="99411" y="249626"/>
                  </a:lnTo>
                  <a:lnTo>
                    <a:pt x="145248" y="243674"/>
                  </a:lnTo>
                  <a:lnTo>
                    <a:pt x="166814" y="237761"/>
                  </a:lnTo>
                  <a:lnTo>
                    <a:pt x="184978" y="224994"/>
                  </a:lnTo>
                  <a:lnTo>
                    <a:pt x="199679" y="207622"/>
                  </a:lnTo>
                  <a:lnTo>
                    <a:pt x="210113" y="188203"/>
                  </a:lnTo>
                  <a:lnTo>
                    <a:pt x="212410" y="167874"/>
                  </a:lnTo>
                  <a:lnTo>
                    <a:pt x="204354" y="126227"/>
                  </a:lnTo>
                  <a:lnTo>
                    <a:pt x="183091" y="85375"/>
                  </a:lnTo>
                  <a:lnTo>
                    <a:pt x="156693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32414" y="4464082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42943" y="4558839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21057"/>
                  </a:moveTo>
                  <a:lnTo>
                    <a:pt x="28596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464082" y="4000829"/>
            <a:ext cx="2095172" cy="779110"/>
            <a:chOff x="4464082" y="4000829"/>
            <a:chExt cx="2095172" cy="779110"/>
          </a:xfrm>
        </p:grpSpPr>
        <p:sp>
          <p:nvSpPr>
            <p:cNvPr id="98" name="Freeform 97"/>
            <p:cNvSpPr/>
            <p:nvPr/>
          </p:nvSpPr>
          <p:spPr>
            <a:xfrm>
              <a:off x="4464082" y="4200870"/>
              <a:ext cx="52644" cy="579069"/>
            </a:xfrm>
            <a:custGeom>
              <a:avLst/>
              <a:gdLst/>
              <a:ahLst/>
              <a:cxnLst/>
              <a:rect l="0" t="0" r="0" b="0"/>
              <a:pathLst>
                <a:path w="52644" h="579069">
                  <a:moveTo>
                    <a:pt x="0" y="0"/>
                  </a:moveTo>
                  <a:lnTo>
                    <a:pt x="3120" y="57265"/>
                  </a:lnTo>
                  <a:lnTo>
                    <a:pt x="8334" y="109774"/>
                  </a:lnTo>
                  <a:lnTo>
                    <a:pt x="12998" y="160428"/>
                  </a:lnTo>
                  <a:lnTo>
                    <a:pt x="21789" y="210141"/>
                  </a:lnTo>
                  <a:lnTo>
                    <a:pt x="28402" y="253663"/>
                  </a:lnTo>
                  <a:lnTo>
                    <a:pt x="35240" y="300302"/>
                  </a:lnTo>
                  <a:lnTo>
                    <a:pt x="40078" y="355830"/>
                  </a:lnTo>
                  <a:lnTo>
                    <a:pt x="42882" y="418854"/>
                  </a:lnTo>
                  <a:lnTo>
                    <a:pt x="49231" y="476225"/>
                  </a:lnTo>
                  <a:lnTo>
                    <a:pt x="51632" y="532998"/>
                  </a:lnTo>
                  <a:lnTo>
                    <a:pt x="52643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16808" y="400082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8333" y="37477"/>
                  </a:lnTo>
                  <a:lnTo>
                    <a:pt x="10095" y="88901"/>
                  </a:lnTo>
                  <a:lnTo>
                    <a:pt x="10443" y="145289"/>
                  </a:lnTo>
                  <a:lnTo>
                    <a:pt x="10511" y="208420"/>
                  </a:lnTo>
                  <a:lnTo>
                    <a:pt x="10523" y="245808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55086" y="4011357"/>
              <a:ext cx="182780" cy="175576"/>
            </a:xfrm>
            <a:custGeom>
              <a:avLst/>
              <a:gdLst/>
              <a:ahLst/>
              <a:cxnLst/>
              <a:rect l="0" t="0" r="0" b="0"/>
              <a:pathLst>
                <a:path w="182780" h="175576">
                  <a:moveTo>
                    <a:pt x="182779" y="147399"/>
                  </a:moveTo>
                  <a:lnTo>
                    <a:pt x="140087" y="150519"/>
                  </a:lnTo>
                  <a:lnTo>
                    <a:pt x="108908" y="161971"/>
                  </a:lnTo>
                  <a:lnTo>
                    <a:pt x="86776" y="171423"/>
                  </a:lnTo>
                  <a:lnTo>
                    <a:pt x="48009" y="175575"/>
                  </a:lnTo>
                  <a:lnTo>
                    <a:pt x="20716" y="172400"/>
                  </a:lnTo>
                  <a:lnTo>
                    <a:pt x="11566" y="166406"/>
                  </a:lnTo>
                  <a:lnTo>
                    <a:pt x="5466" y="157731"/>
                  </a:lnTo>
                  <a:lnTo>
                    <a:pt x="1399" y="147268"/>
                  </a:lnTo>
                  <a:lnTo>
                    <a:pt x="0" y="126284"/>
                  </a:lnTo>
                  <a:lnTo>
                    <a:pt x="14914" y="63166"/>
                  </a:lnTo>
                  <a:lnTo>
                    <a:pt x="353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55576" y="4053471"/>
              <a:ext cx="228272" cy="227564"/>
            </a:xfrm>
            <a:custGeom>
              <a:avLst/>
              <a:gdLst/>
              <a:ahLst/>
              <a:cxnLst/>
              <a:rect l="0" t="0" r="0" b="0"/>
              <a:pathLst>
                <a:path w="228272" h="227564">
                  <a:moveTo>
                    <a:pt x="108631" y="0"/>
                  </a:moveTo>
                  <a:lnTo>
                    <a:pt x="77349" y="9575"/>
                  </a:lnTo>
                  <a:lnTo>
                    <a:pt x="53609" y="27534"/>
                  </a:lnTo>
                  <a:lnTo>
                    <a:pt x="11634" y="84797"/>
                  </a:lnTo>
                  <a:lnTo>
                    <a:pt x="1960" y="105538"/>
                  </a:lnTo>
                  <a:lnTo>
                    <a:pt x="0" y="126454"/>
                  </a:lnTo>
                  <a:lnTo>
                    <a:pt x="8274" y="168479"/>
                  </a:lnTo>
                  <a:lnTo>
                    <a:pt x="23394" y="194459"/>
                  </a:lnTo>
                  <a:lnTo>
                    <a:pt x="48280" y="216975"/>
                  </a:lnTo>
                  <a:lnTo>
                    <a:pt x="70890" y="225115"/>
                  </a:lnTo>
                  <a:lnTo>
                    <a:pt x="96537" y="227563"/>
                  </a:lnTo>
                  <a:lnTo>
                    <a:pt x="136113" y="221194"/>
                  </a:lnTo>
                  <a:lnTo>
                    <a:pt x="170586" y="203840"/>
                  </a:lnTo>
                  <a:lnTo>
                    <a:pt x="200687" y="176990"/>
                  </a:lnTo>
                  <a:lnTo>
                    <a:pt x="218055" y="145638"/>
                  </a:lnTo>
                  <a:lnTo>
                    <a:pt x="228271" y="108403"/>
                  </a:lnTo>
                  <a:lnTo>
                    <a:pt x="222428" y="63787"/>
                  </a:lnTo>
                  <a:lnTo>
                    <a:pt x="219590" y="53053"/>
                  </a:lnTo>
                  <a:lnTo>
                    <a:pt x="207079" y="34888"/>
                  </a:lnTo>
                  <a:lnTo>
                    <a:pt x="1612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48352" y="4369326"/>
              <a:ext cx="579068" cy="21058"/>
            </a:xfrm>
            <a:custGeom>
              <a:avLst/>
              <a:gdLst/>
              <a:ahLst/>
              <a:cxnLst/>
              <a:rect l="0" t="0" r="0" b="0"/>
              <a:pathLst>
                <a:path w="579068" h="21058">
                  <a:moveTo>
                    <a:pt x="579067" y="0"/>
                  </a:moveTo>
                  <a:lnTo>
                    <a:pt x="530137" y="0"/>
                  </a:lnTo>
                  <a:lnTo>
                    <a:pt x="471006" y="0"/>
                  </a:lnTo>
                  <a:lnTo>
                    <a:pt x="417198" y="0"/>
                  </a:lnTo>
                  <a:lnTo>
                    <a:pt x="367979" y="0"/>
                  </a:lnTo>
                  <a:lnTo>
                    <a:pt x="318171" y="0"/>
                  </a:lnTo>
                  <a:lnTo>
                    <a:pt x="256174" y="1170"/>
                  </a:lnTo>
                  <a:lnTo>
                    <a:pt x="207185" y="7236"/>
                  </a:lnTo>
                  <a:lnTo>
                    <a:pt x="144997" y="12998"/>
                  </a:lnTo>
                  <a:lnTo>
                    <a:pt x="82324" y="19465"/>
                  </a:lnTo>
                  <a:lnTo>
                    <a:pt x="20099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64165" y="4537782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553" y="155249"/>
                  </a:lnTo>
                  <a:lnTo>
                    <a:pt x="10336" y="201375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44104" y="4474611"/>
              <a:ext cx="160381" cy="257096"/>
            </a:xfrm>
            <a:custGeom>
              <a:avLst/>
              <a:gdLst/>
              <a:ahLst/>
              <a:cxnLst/>
              <a:rect l="0" t="0" r="0" b="0"/>
              <a:pathLst>
                <a:path w="160381" h="257096">
                  <a:moveTo>
                    <a:pt x="77989" y="0"/>
                  </a:moveTo>
                  <a:lnTo>
                    <a:pt x="28491" y="55088"/>
                  </a:lnTo>
                  <a:lnTo>
                    <a:pt x="9113" y="97579"/>
                  </a:lnTo>
                  <a:lnTo>
                    <a:pt x="0" y="140956"/>
                  </a:lnTo>
                  <a:lnTo>
                    <a:pt x="6215" y="191360"/>
                  </a:lnTo>
                  <a:lnTo>
                    <a:pt x="18508" y="229055"/>
                  </a:lnTo>
                  <a:lnTo>
                    <a:pt x="24297" y="240441"/>
                  </a:lnTo>
                  <a:lnTo>
                    <a:pt x="32836" y="248031"/>
                  </a:lnTo>
                  <a:lnTo>
                    <a:pt x="54801" y="256466"/>
                  </a:lnTo>
                  <a:lnTo>
                    <a:pt x="77042" y="257095"/>
                  </a:lnTo>
                  <a:lnTo>
                    <a:pt x="97455" y="252305"/>
                  </a:lnTo>
                  <a:lnTo>
                    <a:pt x="129624" y="230166"/>
                  </a:lnTo>
                  <a:lnTo>
                    <a:pt x="143052" y="215770"/>
                  </a:lnTo>
                  <a:lnTo>
                    <a:pt x="152919" y="197673"/>
                  </a:lnTo>
                  <a:lnTo>
                    <a:pt x="160380" y="140649"/>
                  </a:lnTo>
                  <a:lnTo>
                    <a:pt x="159333" y="92627"/>
                  </a:lnTo>
                  <a:lnTo>
                    <a:pt x="145245" y="56301"/>
                  </a:lnTo>
                  <a:lnTo>
                    <a:pt x="132837" y="38281"/>
                  </a:lnTo>
                  <a:lnTo>
                    <a:pt x="116404" y="25593"/>
                  </a:lnTo>
                  <a:lnTo>
                    <a:pt x="8851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40751" y="4527253"/>
              <a:ext cx="215456" cy="218645"/>
            </a:xfrm>
            <a:custGeom>
              <a:avLst/>
              <a:gdLst/>
              <a:ahLst/>
              <a:cxnLst/>
              <a:rect l="0" t="0" r="0" b="0"/>
              <a:pathLst>
                <a:path w="215456" h="218645">
                  <a:moveTo>
                    <a:pt x="70855" y="21058"/>
                  </a:moveTo>
                  <a:lnTo>
                    <a:pt x="48498" y="26647"/>
                  </a:lnTo>
                  <a:lnTo>
                    <a:pt x="31283" y="38750"/>
                  </a:lnTo>
                  <a:lnTo>
                    <a:pt x="17003" y="55827"/>
                  </a:lnTo>
                  <a:lnTo>
                    <a:pt x="6756" y="75115"/>
                  </a:lnTo>
                  <a:lnTo>
                    <a:pt x="0" y="111294"/>
                  </a:lnTo>
                  <a:lnTo>
                    <a:pt x="6123" y="157035"/>
                  </a:lnTo>
                  <a:lnTo>
                    <a:pt x="12059" y="178588"/>
                  </a:lnTo>
                  <a:lnTo>
                    <a:pt x="17620" y="186910"/>
                  </a:lnTo>
                  <a:lnTo>
                    <a:pt x="33157" y="199275"/>
                  </a:lnTo>
                  <a:lnTo>
                    <a:pt x="61635" y="212813"/>
                  </a:lnTo>
                  <a:lnTo>
                    <a:pt x="97888" y="218644"/>
                  </a:lnTo>
                  <a:lnTo>
                    <a:pt x="138266" y="214782"/>
                  </a:lnTo>
                  <a:lnTo>
                    <a:pt x="159697" y="206203"/>
                  </a:lnTo>
                  <a:lnTo>
                    <a:pt x="192519" y="181632"/>
                  </a:lnTo>
                  <a:lnTo>
                    <a:pt x="208809" y="155593"/>
                  </a:lnTo>
                  <a:lnTo>
                    <a:pt x="215455" y="114472"/>
                  </a:lnTo>
                  <a:lnTo>
                    <a:pt x="211836" y="76422"/>
                  </a:lnTo>
                  <a:lnTo>
                    <a:pt x="203313" y="56972"/>
                  </a:lnTo>
                  <a:lnTo>
                    <a:pt x="190556" y="40529"/>
                  </a:lnTo>
                  <a:lnTo>
                    <a:pt x="163644" y="19288"/>
                  </a:lnTo>
                  <a:lnTo>
                    <a:pt x="133443" y="6235"/>
                  </a:lnTo>
                  <a:lnTo>
                    <a:pt x="919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22217" y="428509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32746" y="440091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69658" y="4221927"/>
              <a:ext cx="18212" cy="410612"/>
            </a:xfrm>
            <a:custGeom>
              <a:avLst/>
              <a:gdLst/>
              <a:ahLst/>
              <a:cxnLst/>
              <a:rect l="0" t="0" r="0" b="0"/>
              <a:pathLst>
                <a:path w="18212" h="41061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9450"/>
                  </a:lnTo>
                  <a:lnTo>
                    <a:pt x="11452" y="221550"/>
                  </a:lnTo>
                  <a:lnTo>
                    <a:pt x="18211" y="281284"/>
                  </a:lnTo>
                  <a:lnTo>
                    <a:pt x="17094" y="332908"/>
                  </a:lnTo>
                  <a:lnTo>
                    <a:pt x="12474" y="374720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45730" y="4015529"/>
              <a:ext cx="239825" cy="283037"/>
            </a:xfrm>
            <a:custGeom>
              <a:avLst/>
              <a:gdLst/>
              <a:ahLst/>
              <a:cxnLst/>
              <a:rect l="0" t="0" r="0" b="0"/>
              <a:pathLst>
                <a:path w="239825" h="283037">
                  <a:moveTo>
                    <a:pt x="29254" y="27414"/>
                  </a:moveTo>
                  <a:lnTo>
                    <a:pt x="13613" y="45394"/>
                  </a:lnTo>
                  <a:lnTo>
                    <a:pt x="5535" y="62311"/>
                  </a:lnTo>
                  <a:lnTo>
                    <a:pt x="2913" y="63547"/>
                  </a:lnTo>
                  <a:lnTo>
                    <a:pt x="1165" y="59691"/>
                  </a:lnTo>
                  <a:lnTo>
                    <a:pt x="0" y="52442"/>
                  </a:lnTo>
                  <a:lnTo>
                    <a:pt x="1562" y="45269"/>
                  </a:lnTo>
                  <a:lnTo>
                    <a:pt x="14940" y="23995"/>
                  </a:lnTo>
                  <a:lnTo>
                    <a:pt x="27182" y="9907"/>
                  </a:lnTo>
                  <a:lnTo>
                    <a:pt x="46661" y="2085"/>
                  </a:lnTo>
                  <a:lnTo>
                    <a:pt x="58406" y="0"/>
                  </a:lnTo>
                  <a:lnTo>
                    <a:pt x="77696" y="3921"/>
                  </a:lnTo>
                  <a:lnTo>
                    <a:pt x="94067" y="14633"/>
                  </a:lnTo>
                  <a:lnTo>
                    <a:pt x="115268" y="40394"/>
                  </a:lnTo>
                  <a:lnTo>
                    <a:pt x="137360" y="96497"/>
                  </a:lnTo>
                  <a:lnTo>
                    <a:pt x="142375" y="159126"/>
                  </a:lnTo>
                  <a:lnTo>
                    <a:pt x="133314" y="221584"/>
                  </a:lnTo>
                  <a:lnTo>
                    <a:pt x="125806" y="244733"/>
                  </a:lnTo>
                  <a:lnTo>
                    <a:pt x="114670" y="262820"/>
                  </a:lnTo>
                  <a:lnTo>
                    <a:pt x="98802" y="275538"/>
                  </a:lnTo>
                  <a:lnTo>
                    <a:pt x="89658" y="280568"/>
                  </a:lnTo>
                  <a:lnTo>
                    <a:pt x="70138" y="283036"/>
                  </a:lnTo>
                  <a:lnTo>
                    <a:pt x="60020" y="282057"/>
                  </a:lnTo>
                  <a:lnTo>
                    <a:pt x="42538" y="271609"/>
                  </a:lnTo>
                  <a:lnTo>
                    <a:pt x="34601" y="263910"/>
                  </a:lnTo>
                  <a:lnTo>
                    <a:pt x="25781" y="242878"/>
                  </a:lnTo>
                  <a:lnTo>
                    <a:pt x="23031" y="219102"/>
                  </a:lnTo>
                  <a:lnTo>
                    <a:pt x="25709" y="196836"/>
                  </a:lnTo>
                  <a:lnTo>
                    <a:pt x="37037" y="178362"/>
                  </a:lnTo>
                  <a:lnTo>
                    <a:pt x="44971" y="170160"/>
                  </a:lnTo>
                  <a:lnTo>
                    <a:pt x="53770" y="165861"/>
                  </a:lnTo>
                  <a:lnTo>
                    <a:pt x="72906" y="164205"/>
                  </a:lnTo>
                  <a:lnTo>
                    <a:pt x="108998" y="169850"/>
                  </a:lnTo>
                  <a:lnTo>
                    <a:pt x="129427" y="178846"/>
                  </a:lnTo>
                  <a:lnTo>
                    <a:pt x="167194" y="198096"/>
                  </a:lnTo>
                  <a:lnTo>
                    <a:pt x="221002" y="205305"/>
                  </a:lnTo>
                  <a:lnTo>
                    <a:pt x="239824" y="206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80228" y="4379855"/>
              <a:ext cx="379026" cy="31586"/>
            </a:xfrm>
            <a:custGeom>
              <a:avLst/>
              <a:gdLst/>
              <a:ahLst/>
              <a:cxnLst/>
              <a:rect l="0" t="0" r="0" b="0"/>
              <a:pathLst>
                <a:path w="379026" h="31586">
                  <a:moveTo>
                    <a:pt x="379025" y="0"/>
                  </a:moveTo>
                  <a:lnTo>
                    <a:pt x="330094" y="0"/>
                  </a:lnTo>
                  <a:lnTo>
                    <a:pt x="270964" y="5589"/>
                  </a:lnTo>
                  <a:lnTo>
                    <a:pt x="208158" y="10722"/>
                  </a:lnTo>
                  <a:lnTo>
                    <a:pt x="156411" y="18668"/>
                  </a:lnTo>
                  <a:lnTo>
                    <a:pt x="95886" y="20585"/>
                  </a:lnTo>
                  <a:lnTo>
                    <a:pt x="38351" y="221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02394" y="4464082"/>
              <a:ext cx="250319" cy="288439"/>
            </a:xfrm>
            <a:custGeom>
              <a:avLst/>
              <a:gdLst/>
              <a:ahLst/>
              <a:cxnLst/>
              <a:rect l="0" t="0" r="0" b="0"/>
              <a:pathLst>
                <a:path w="250319" h="288439">
                  <a:moveTo>
                    <a:pt x="162103" y="0"/>
                  </a:moveTo>
                  <a:lnTo>
                    <a:pt x="107058" y="16789"/>
                  </a:lnTo>
                  <a:lnTo>
                    <a:pt x="70274" y="18623"/>
                  </a:lnTo>
                  <a:lnTo>
                    <a:pt x="25811" y="15594"/>
                  </a:lnTo>
                  <a:lnTo>
                    <a:pt x="15090" y="17415"/>
                  </a:lnTo>
                  <a:lnTo>
                    <a:pt x="7942" y="24478"/>
                  </a:lnTo>
                  <a:lnTo>
                    <a:pt x="0" y="47924"/>
                  </a:lnTo>
                  <a:lnTo>
                    <a:pt x="1118" y="88419"/>
                  </a:lnTo>
                  <a:lnTo>
                    <a:pt x="15226" y="146565"/>
                  </a:lnTo>
                  <a:lnTo>
                    <a:pt x="18562" y="157371"/>
                  </a:lnTo>
                  <a:lnTo>
                    <a:pt x="23125" y="161067"/>
                  </a:lnTo>
                  <a:lnTo>
                    <a:pt x="28507" y="160021"/>
                  </a:lnTo>
                  <a:lnTo>
                    <a:pt x="91608" y="108186"/>
                  </a:lnTo>
                  <a:lnTo>
                    <a:pt x="112055" y="100725"/>
                  </a:lnTo>
                  <a:lnTo>
                    <a:pt x="136740" y="97410"/>
                  </a:lnTo>
                  <a:lnTo>
                    <a:pt x="160189" y="102175"/>
                  </a:lnTo>
                  <a:lnTo>
                    <a:pt x="190001" y="118012"/>
                  </a:lnTo>
                  <a:lnTo>
                    <a:pt x="221037" y="144324"/>
                  </a:lnTo>
                  <a:lnTo>
                    <a:pt x="237017" y="176254"/>
                  </a:lnTo>
                  <a:lnTo>
                    <a:pt x="249160" y="209761"/>
                  </a:lnTo>
                  <a:lnTo>
                    <a:pt x="250318" y="231268"/>
                  </a:lnTo>
                  <a:lnTo>
                    <a:pt x="248989" y="241916"/>
                  </a:lnTo>
                  <a:lnTo>
                    <a:pt x="238154" y="259987"/>
                  </a:lnTo>
                  <a:lnTo>
                    <a:pt x="230351" y="268081"/>
                  </a:lnTo>
                  <a:lnTo>
                    <a:pt x="209203" y="277075"/>
                  </a:lnTo>
                  <a:lnTo>
                    <a:pt x="157499" y="288438"/>
                  </a:lnTo>
                  <a:lnTo>
                    <a:pt x="116155" y="287324"/>
                  </a:lnTo>
                  <a:lnTo>
                    <a:pt x="57699" y="273219"/>
                  </a:lnTo>
                  <a:lnTo>
                    <a:pt x="2523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2014-03-12T14:12:49Z</dcterms:created>
  <dcterms:modified xsi:type="dcterms:W3CDTF">2014-03-12T14:13:28Z</dcterms:modified>
</cp:coreProperties>
</file>